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890</a:t>
            </a:r>
            <a:br>
              <a:rPr lang="en-US"/>
            </a:br>
            <a:r>
              <a:rPr lang="en-US"/>
              <a:t>XUÂN VINH QUANG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Vạn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br>
              <a:rPr lang="en-US" dirty="0"/>
            </a:b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Khi</a:t>
            </a:r>
            <a:r>
              <a:rPr dirty="0"/>
              <a:t> ai </a:t>
            </a:r>
            <a:r>
              <a:rPr dirty="0" err="1"/>
              <a:t>nhắc</a:t>
            </a:r>
            <a:r>
              <a:rPr dirty="0"/>
              <a:t> </a:t>
            </a:r>
            <a:r>
              <a:rPr dirty="0" err="1"/>
              <a:t>đến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chi nay,</a:t>
            </a:r>
            <a:br>
              <a:rPr lang="en-US" dirty="0"/>
            </a:br>
            <a:r>
              <a:rPr dirty="0"/>
              <a:t> ta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thích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vĩnh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 Ta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thuật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Nay dòng sông xanh xanh từ nơi Ngôi Chiên Con, Tràn nước sống đến cả thiên dân.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Nào còn đêm âm u hay ánh đèn, mặt trời Christ là nguồn sáng vui đời đời.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mùa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tô</a:t>
            </a:r>
            <a:r>
              <a:rPr dirty="0"/>
              <a:t> non </a:t>
            </a:r>
            <a:r>
              <a:rPr dirty="0" err="1"/>
              <a:t>sông</a:t>
            </a:r>
            <a:r>
              <a:rPr dirty="0"/>
              <a:t>,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đàn</a:t>
            </a:r>
            <a:r>
              <a:rPr dirty="0"/>
              <a:t> </a:t>
            </a:r>
            <a:r>
              <a:rPr dirty="0" err="1"/>
              <a:t>chim</a:t>
            </a:r>
            <a:r>
              <a:rPr dirty="0"/>
              <a:t> </a:t>
            </a:r>
            <a:r>
              <a:rPr dirty="0" err="1"/>
              <a:t>tung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hót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Bầu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xanh</a:t>
            </a:r>
            <a:r>
              <a:rPr dirty="0"/>
              <a:t>,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</a:t>
            </a:r>
            <a:r>
              <a:rPr dirty="0" err="1"/>
              <a:t>nồng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ngọt</a:t>
            </a:r>
            <a:r>
              <a:rPr dirty="0"/>
              <a:t> </a:t>
            </a:r>
            <a:r>
              <a:rPr dirty="0" err="1"/>
              <a:t>ngào</a:t>
            </a:r>
            <a:r>
              <a:rPr dirty="0"/>
              <a:t>,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gieo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tia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Họp</a:t>
            </a:r>
            <a:r>
              <a:rPr dirty="0"/>
              <a:t> </a:t>
            </a:r>
            <a:r>
              <a:rPr dirty="0" err="1"/>
              <a:t>đoàn</a:t>
            </a:r>
            <a:r>
              <a:rPr dirty="0"/>
              <a:t> ca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tân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br>
              <a:rPr lang="en-US" dirty="0"/>
            </a:br>
            <a:r>
              <a:rPr dirty="0"/>
              <a:t>Anh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khúc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xuân</a:t>
            </a:r>
            <a:r>
              <a:rPr dirty="0"/>
              <a:t> sang.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qua </a:t>
            </a:r>
            <a:r>
              <a:rPr dirty="0" err="1"/>
              <a:t>mau</a:t>
            </a:r>
            <a:r>
              <a:rPr dirty="0"/>
              <a:t>,</a:t>
            </a:r>
            <a:br>
              <a:rPr lang="en-US" dirty="0"/>
            </a:br>
            <a:r>
              <a:rPr dirty="0"/>
              <a:t> bao 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, Christ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gieo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nhuần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. Xin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mùi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nam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nay, </a:t>
            </a: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nầy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thơm</a:t>
            </a:r>
            <a:r>
              <a:rPr dirty="0"/>
              <a:t> Christ bay ra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hương</a:t>
            </a:r>
            <a:r>
              <a:rPr dirty="0"/>
              <a:t> </a:t>
            </a:r>
            <a:r>
              <a:rPr dirty="0" err="1"/>
              <a:t>xuân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210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890 XUÂN VINH QUANG </vt:lpstr>
      <vt:lpstr>1. Kìa mùa xuân  vinh quang bừng lên tô non sông, Từng đàn chim tung cánh hót vang.</vt:lpstr>
      <vt:lpstr>Bầu trời xanh xanh xanh, Hoa thơm nồng  ngọt ngào, Xuân đã về gieo muôn tia sáng.</vt:lpstr>
      <vt:lpstr>Họp đoàn ca vui lên mừng tân xuân vinh quang,  Anh em vui ca khúc  xuân sang.</vt:lpstr>
      <vt:lpstr>Kìa một năm qua mau,  bao lo buồn ngại gì, Christ là nguồn sống  vui vô vàn.</vt:lpstr>
      <vt:lpstr>Xin kíp đến! Christ Chân Chúa tôi, Hãy gieo  ánh sáng vui ngàn nơi,</vt:lpstr>
      <vt:lpstr>Ban ơn lành tràn tuôn tưới gội nhuần hằng ngày. Xin kíp đến!  Chúa xuân thiên đài.</vt:lpstr>
      <vt:lpstr>2. Dường mùi thơm hương nam tràn ngập  tâm tôi nay, Dầu muôn hoa nơi thế gian nầy</vt:lpstr>
      <vt:lpstr>Nào bằng hương thơm Christ bay ra từ lòng Ngài, Hoa muôn đời  hương xuân nhân ái.</vt:lpstr>
      <vt:lpstr>Vạn niềm vui hôm nay  tràn ngập tâm tôi đây,  Khi ai nhắc đến  ái tâm Ngài.</vt:lpstr>
      <vt:lpstr>Được trần gian chi nay,  ta vui đã thuộc Ngài luôn vui mừng thỏa thích  lâu dài.</vt:lpstr>
      <vt:lpstr>Xin kíp đến! Christ Chân Chúa tôi, Hãy gieo  ánh sáng vui ngàn nơi,</vt:lpstr>
      <vt:lpstr>Ban ơn lành tràn tuôn tưới gội nhuần hằng ngày. Xin kíp đến!  Chúa xuân thiên đài.</vt:lpstr>
      <vt:lpstr>3. Cùng nhìn lên  thiên cung chờ mùa xuân quang vinh. Ngày mai đây nơi nước vĩnh sinh.</vt:lpstr>
      <vt:lpstr>Được nhìn Jêsus Christ Vua thiên đàng đại quyền. Ta sao thuật tâm vui  vô biên.</vt:lpstr>
      <vt:lpstr>Nay dòng sông xanh xanh từ nơi Ngôi Chiên Con, Tràn nước sống đến cả thiên dân.</vt:lpstr>
      <vt:lpstr>Nào còn đêm âm u hay ánh đèn, mặt trời Christ là nguồn sáng vui đời đời.</vt:lpstr>
      <vt:lpstr>Xin kíp đến! Christ Chân Chúa tôi, Hãy gieo ánh sáng vui ngàn nơi,</vt:lpstr>
      <vt:lpstr>Ban ơn lành tràn tuôn tưới gội nhuần hằng ngày. Xin kíp đến!  Chúa xuân thiên đài.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2018-11-27T14:37:29Z</dcterms:modified>
</cp:coreProperties>
</file>