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891</a:t>
            </a:r>
            <a:br>
              <a:rPr lang="en-US"/>
            </a:br>
            <a:r>
              <a:rPr lang="en-US"/>
              <a:t>MỪNG XUÂN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đùa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lờ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ca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Ðược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tận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;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ca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Cha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tim.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đùa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lờ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sắc</a:t>
            </a:r>
            <a:r>
              <a:rPr dirty="0"/>
              <a:t> </a:t>
            </a:r>
            <a:r>
              <a:rPr dirty="0" err="1"/>
              <a:t>khoe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nồng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gợn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 </a:t>
            </a:r>
            <a:r>
              <a:rPr dirty="0" err="1"/>
              <a:t>lướt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qua </a:t>
            </a:r>
            <a:r>
              <a:rPr dirty="0" err="1"/>
              <a:t>thềm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, </a:t>
            </a:r>
            <a:r>
              <a:rPr dirty="0" err="1"/>
              <a:t>ngát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lá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biếc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sang.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đùa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lờ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qua </a:t>
            </a:r>
            <a:r>
              <a:rPr dirty="0" err="1"/>
              <a:t>thoáng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sang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ban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chào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270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891 MỪNG XUÂN</vt:lpstr>
      <vt:lpstr>1. Mừng xuân vui tươi Chúa ban ơn lành.  Mọi hoa thắm tươi sắc khoe hương nồng,</vt:lpstr>
      <vt:lpstr>gợn theo gió mây êm đềm lướt nhẹ qua thềm.  Trời trong thanh thanh, ngát hương nơi đồng,</vt:lpstr>
      <vt:lpstr>Màu xanh lá cây biếc nơi chân trời, Ngàn hoa  thắm tươi đang chào đón mùa xuân sang.</vt:lpstr>
      <vt:lpstr>Ðàn chim vui ca đùa trên cỏ cây, lượn bay lờ lững khung trời. Muôn người vui tươi nhạc ca rền vang, khúc ca mừng xuân.</vt:lpstr>
      <vt:lpstr>Xuân về xin Chúa ngự trị lòng, làm cho tình thắm thật dịu dàng. Vui mừng khi Chúa ngự vào lòng chính thật xuân đây!</vt:lpstr>
      <vt:lpstr>2. Một năm trôi qua thoáng như mây ngàn,  giờ năm mới sang cất cao cung đàn.</vt:lpstr>
      <vt:lpstr>Ngợi khen Chúa Cha cho người sống một năm lành. Cầu xin Cha ban  phước ân tuôn tràn.</vt:lpstr>
      <vt:lpstr>Một năm mới luôn hát ca khen Ngài, Vì muôn  cánh hoa tươi chào  chúc người an vui.</vt:lpstr>
      <vt:lpstr>Ðàn chim vui ca đùa trên cỏ cây, lượn bay lờ lững khung trời. Muôn người vui tươi nhạc ca rền vang, khúc ca mừng xuân.</vt:lpstr>
      <vt:lpstr>Xuân về xin Chúa ngự trị lòng, làm cho tình thắm thật dịu dàng. Vui mừng khi Chúa ngự vào lòng chính thật xuân đây!</vt:lpstr>
      <vt:lpstr>3. Cùng nhau ca vang khúc ca muôn đời,  cùng ca chúc nhau  sống vui muôn đời.</vt:lpstr>
      <vt:lpstr>Ðược ơn phước thiêng như dòng suối tận  tâm hồn; Hòa lên câu ca chúc nhau câu cười.</vt:lpstr>
      <vt:lpstr>Tình Cha chứa chan  khắp muôn muôn người, dường như cánh hoa tươi chào đáp nhẹ trong tim.</vt:lpstr>
      <vt:lpstr>Ðàn chim vui ca đùa trên cỏ cây, lượn bay lờ lững khung trời. Muôn người vui tươi nhạc ca rền vang, khúc ca mừng xuân.</vt:lpstr>
      <vt:lpstr>Xuân về xin Chúa ngự trị lòng, làm cho tình thắm thật dịu dàng. Vui mừng khi Chúa ngự vào lòng chính thật xuân đây!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2018-11-27T14:38:58Z</dcterms:modified>
</cp:coreProperties>
</file>