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892</a:t>
            </a:r>
            <a:br>
              <a:rPr lang="vi-VN"/>
            </a:br>
            <a:r>
              <a:rPr lang="vi-VN"/>
              <a:t>XIN NGÀI ĐƯA DẮT ANH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Vui mừng thay có Chúa đi chung. Suốt con đường thế gian hãi hùng.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Vô thiên cung thỏa lòng ước mong, Tay Chúa lau khô bao lệ vương.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qua con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F7B9-441E-4309-967F-9E8D1B7B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vượt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dặm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dài</a:t>
            </a:r>
            <a:r>
              <a:rPr lang="vi-VN" dirty="0">
                <a:solidFill>
                  <a:srgbClr val="FFFF00"/>
                </a:solidFill>
              </a:rPr>
              <a:t> năm </a:t>
            </a:r>
            <a:r>
              <a:rPr lang="vi-VN" dirty="0" err="1">
                <a:solidFill>
                  <a:srgbClr val="FFFF00"/>
                </a:solidFill>
              </a:rPr>
              <a:t>tháng</a:t>
            </a:r>
            <a:r>
              <a:rPr lang="vi-VN" dirty="0">
                <a:solidFill>
                  <a:srgbClr val="FFFF00"/>
                </a:solidFill>
              </a:rPr>
              <a:t> Cha </a:t>
            </a:r>
            <a:r>
              <a:rPr lang="vi-VN" dirty="0" err="1">
                <a:solidFill>
                  <a:srgbClr val="FFFF00"/>
                </a:solidFill>
              </a:rPr>
              <a:t>dắt</a:t>
            </a:r>
            <a:r>
              <a:rPr lang="vi-VN" dirty="0">
                <a:solidFill>
                  <a:srgbClr val="FFFF00"/>
                </a:solidFill>
              </a:rPr>
              <a:t> anh trên </a:t>
            </a:r>
            <a:r>
              <a:rPr lang="vi-VN" dirty="0" err="1">
                <a:solidFill>
                  <a:srgbClr val="FFFF00"/>
                </a:solidFill>
              </a:rPr>
              <a:t>lối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bình</a:t>
            </a:r>
            <a:r>
              <a:rPr lang="vi-VN" dirty="0">
                <a:solidFill>
                  <a:srgbClr val="FFFF00"/>
                </a:solidFill>
              </a:rPr>
              <a:t> an.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Xin Ngài đưa lối dắt anh đi, Chúa đưa từng bước anh lo gì.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Yên vui thay gần bên Chúa luôn, Năm tháng đưa anh trong tình thương.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qua con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56E3-5EA0-43AB-9F49-0B0041D6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vượt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dặm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dài</a:t>
            </a:r>
            <a:r>
              <a:rPr lang="vi-VN" dirty="0">
                <a:solidFill>
                  <a:srgbClr val="FFFF00"/>
                </a:solidFill>
              </a:rPr>
              <a:t> năm </a:t>
            </a:r>
            <a:r>
              <a:rPr lang="vi-VN" dirty="0" err="1">
                <a:solidFill>
                  <a:srgbClr val="FFFF00"/>
                </a:solidFill>
              </a:rPr>
              <a:t>tháng</a:t>
            </a:r>
            <a:r>
              <a:rPr lang="vi-VN" dirty="0">
                <a:solidFill>
                  <a:srgbClr val="FFFF00"/>
                </a:solidFill>
              </a:rPr>
              <a:t> Cha </a:t>
            </a:r>
            <a:r>
              <a:rPr lang="vi-VN" dirty="0" err="1">
                <a:solidFill>
                  <a:srgbClr val="FFFF00"/>
                </a:solidFill>
              </a:rPr>
              <a:t>dắt</a:t>
            </a:r>
            <a:r>
              <a:rPr lang="vi-VN" dirty="0">
                <a:solidFill>
                  <a:srgbClr val="FFFF00"/>
                </a:solidFill>
              </a:rPr>
              <a:t> anh trên </a:t>
            </a:r>
            <a:r>
              <a:rPr lang="vi-VN" dirty="0" err="1">
                <a:solidFill>
                  <a:srgbClr val="FFFF00"/>
                </a:solidFill>
              </a:rPr>
              <a:t>lối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bình</a:t>
            </a:r>
            <a:r>
              <a:rPr lang="vi-VN" dirty="0">
                <a:solidFill>
                  <a:srgbClr val="FFFF00"/>
                </a:solidFill>
              </a:rPr>
              <a:t> an.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6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Xin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, </a:t>
            </a:r>
            <a:r>
              <a:rPr dirty="0" err="1"/>
              <a:t>Lướt</a:t>
            </a:r>
            <a:r>
              <a:rPr dirty="0"/>
              <a:t> qua </a:t>
            </a:r>
            <a:br>
              <a:rPr lang="en-US" dirty="0"/>
            </a:br>
            <a:r>
              <a:rPr dirty="0" err="1"/>
              <a:t>luồng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ma </a:t>
            </a:r>
            <a:r>
              <a:rPr dirty="0" err="1"/>
              <a:t>dập</a:t>
            </a:r>
            <a:r>
              <a:rPr dirty="0"/>
              <a:t> </a:t>
            </a:r>
            <a:r>
              <a:rPr dirty="0" err="1"/>
              <a:t>dồi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 ninh thay dù mưa nắng rơi. Chân bước đi trong ơn Ngài thôi.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Xin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dẫn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,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qua con </a:t>
            </a:r>
            <a:r>
              <a:rPr dirty="0" err="1">
                <a:solidFill>
                  <a:srgbClr val="FFFF00"/>
                </a:solidFill>
              </a:rPr>
              <a:t>đường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4B58-8784-4ACB-B866-24191CCE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cùng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vượt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dặm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dài</a:t>
            </a:r>
            <a:r>
              <a:rPr lang="vi-VN" dirty="0">
                <a:solidFill>
                  <a:srgbClr val="FFFF00"/>
                </a:solidFill>
              </a:rPr>
              <a:t> năm </a:t>
            </a:r>
            <a:r>
              <a:rPr lang="vi-VN" dirty="0" err="1">
                <a:solidFill>
                  <a:srgbClr val="FFFF00"/>
                </a:solidFill>
              </a:rPr>
              <a:t>tháng</a:t>
            </a:r>
            <a:r>
              <a:rPr lang="vi-VN" dirty="0">
                <a:solidFill>
                  <a:srgbClr val="FFFF00"/>
                </a:solidFill>
              </a:rPr>
              <a:t> Cha </a:t>
            </a:r>
            <a:r>
              <a:rPr lang="vi-VN" dirty="0" err="1">
                <a:solidFill>
                  <a:srgbClr val="FFFF00"/>
                </a:solidFill>
              </a:rPr>
              <a:t>dắt</a:t>
            </a:r>
            <a:r>
              <a:rPr lang="vi-VN" dirty="0">
                <a:solidFill>
                  <a:srgbClr val="FFFF00"/>
                </a:solidFill>
              </a:rPr>
              <a:t> anh trên </a:t>
            </a:r>
            <a:r>
              <a:rPr lang="vi-VN" dirty="0" err="1">
                <a:solidFill>
                  <a:srgbClr val="FFFF00"/>
                </a:solidFill>
              </a:rPr>
              <a:t>lối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bình</a:t>
            </a:r>
            <a:r>
              <a:rPr lang="vi-VN" dirty="0">
                <a:solidFill>
                  <a:srgbClr val="FFFF00"/>
                </a:solidFill>
              </a:rPr>
              <a:t> an.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20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159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892 XIN NGÀI ĐƯA DẮT ANH </vt:lpstr>
      <vt:lpstr>1. Xin Ngài đưa lối dắt anh đi, Chúa đưa từng bước anh lo gì.</vt:lpstr>
      <vt:lpstr>Yên vui thay gần bên Chúa luôn, Năm tháng đưa anh trong tình thương.</vt:lpstr>
      <vt:lpstr>Xin Ngài dẫn đường,  Chúa đưa anh bước qua con đường trần gian, </vt:lpstr>
      <vt:lpstr>cùng Ngài vượt dặm dài năm tháng Cha dắt anh trên lối bình an.</vt:lpstr>
      <vt:lpstr>2. Xin Ngài đưa dắt anh muôn nơi, Lướt qua  luồng sóng ma dập dồi.</vt:lpstr>
      <vt:lpstr>An ninh thay dù mưa nắng rơi. Chân bước đi trong ơn Ngài thôi.</vt:lpstr>
      <vt:lpstr>Xin Ngài dẫn đường,  Chúa đưa anh bước qua con đường trần gian, </vt:lpstr>
      <vt:lpstr>cùng Ngài vượt dặm dài năm tháng Cha dắt anh trên lối bình an.</vt:lpstr>
      <vt:lpstr>3. Vui mừng thay có Chúa đi chung. Suốt con đường thế gian hãi hùng.</vt:lpstr>
      <vt:lpstr>Vô thiên cung thỏa lòng ước mong, Tay Chúa lau khô bao lệ vương.</vt:lpstr>
      <vt:lpstr>Xin Ngài dẫn đường,  Chúa đưa anh bước qua con đường trần gian</vt:lpstr>
      <vt:lpstr>cùng Ngài vượt dặm dài năm tháng Cha dắt anh trên lối bình an.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2018-11-27T14:42:10Z</dcterms:modified>
</cp:coreProperties>
</file>