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893</a:t>
            </a:r>
            <a:br>
              <a:rPr lang="en-US"/>
            </a:br>
            <a:r>
              <a:rPr lang="en-US"/>
              <a:t>TỪ GIÃ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Nguyện</a:t>
            </a:r>
            <a:r>
              <a:rPr dirty="0"/>
              <a:t> Cha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khiêm</a:t>
            </a:r>
            <a:r>
              <a:rPr dirty="0"/>
              <a:t> </a:t>
            </a:r>
            <a:r>
              <a:rPr dirty="0" err="1"/>
              <a:t>tốn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Về đây chung nhóm phước hạnh biết bao, được Cha thêm sức dưỡng nuôi tâm hồn.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hăng</a:t>
            </a:r>
            <a:r>
              <a:rPr dirty="0"/>
              <a:t> </a:t>
            </a:r>
            <a:r>
              <a:rPr dirty="0" err="1"/>
              <a:t>hái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an, </a:t>
            </a:r>
            <a:r>
              <a:rPr dirty="0" err="1"/>
              <a:t>nhờ</a:t>
            </a:r>
            <a:r>
              <a:rPr dirty="0"/>
              <a:t> Cha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151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893 TỪ GIÃ </vt:lpstr>
      <vt:lpstr>1. Về đây chung nhóm phước hạnh biết bao, được Cha thêm sức dưỡng nuôi tâm hồn.</vt:lpstr>
      <vt:lpstr>Niềm vui trong Chúa  càng thêm hăng hái,  khát khao được đến với Cha gần hơn.</vt:lpstr>
      <vt:lpstr>Giờ đây từ giã mỗi người mỗi nơi, dù có cách xa hằng nhớ đến nhau.</vt:lpstr>
      <vt:lpstr>Nguyện Cha từ ái luôn  gìn giữ anh, dẫu ở nơi đâu Ngài vẫn theo cùng.</vt:lpstr>
      <vt:lpstr>2. Dù cho xa cách nhưng lòng vững an, nhờ Cha đưa dắt suốt trên  thiên trình.</vt:lpstr>
      <vt:lpstr>Lòng luôn ghi nhớ ngày vui ơn phước sống trong lời Chúa thỏa vui  cùng nhau.</vt:lpstr>
      <vt:lpstr>Giờ đây từ giã mỗi người mỗi nơi, dù có cách xa hằng nhớ đến nhau.</vt:lpstr>
      <vt:lpstr>Nguyện Cha từ ái luôn  gìn giữ anh, dẫu ở nơi đâu Ngài vẫn theo cùng.</vt:lpstr>
      <vt:lpstr>3. Nguyện Cha soi sáng trên từng bước đi dù cho anh đến nơi  phương xa nào.</vt:lpstr>
      <vt:lpstr>Làm theo gương Chúa hầu việc khiêm tốn,  giúp cho người biết đến danh Jêsus.</vt:lpstr>
      <vt:lpstr>Giờ đây từ giã mỗi người mỗi nơi, dù có cách xa hằng nhớ đến nhau.</vt:lpstr>
      <vt:lpstr>Nguyện Cha từ ái luôn  gìn giữ anh, dẫu ở nơi đâu Ngài vẫn theo cùng.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2018-11-27T14:43:30Z</dcterms:modified>
</cp:coreProperties>
</file>