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0" d="100"/>
          <a:sy n="60" d="100"/>
        </p:scale>
        <p:origin x="109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Thánh Ca 894</a:t>
            </a:r>
            <a:br>
              <a:rPr lang="en-US"/>
            </a:br>
            <a:r>
              <a:rPr lang="en-US"/>
              <a:t>ANH NGHE KHÔNG?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Yêu</a:t>
            </a:r>
            <a:r>
              <a:rPr dirty="0"/>
              <a:t> Ta </a:t>
            </a:r>
            <a:r>
              <a:rPr dirty="0" err="1"/>
              <a:t>nên</a:t>
            </a:r>
            <a:r>
              <a:rPr dirty="0"/>
              <a:t> </a:t>
            </a:r>
            <a:r>
              <a:rPr dirty="0" err="1"/>
              <a:t>yêu</a:t>
            </a:r>
            <a:r>
              <a:rPr dirty="0"/>
              <a:t> </a:t>
            </a:r>
            <a:r>
              <a:rPr dirty="0" err="1"/>
              <a:t>hết</a:t>
            </a:r>
            <a:r>
              <a:rPr dirty="0"/>
              <a:t> </a:t>
            </a:r>
            <a:r>
              <a:rPr dirty="0" err="1"/>
              <a:t>chiên</a:t>
            </a:r>
            <a:r>
              <a:rPr dirty="0"/>
              <a:t> Ta. </a:t>
            </a:r>
            <a:r>
              <a:rPr dirty="0" err="1"/>
              <a:t>Ðưa</a:t>
            </a:r>
            <a:r>
              <a:rPr dirty="0"/>
              <a:t> </a:t>
            </a:r>
            <a:r>
              <a:rPr dirty="0" err="1"/>
              <a:t>chiên</a:t>
            </a:r>
            <a:r>
              <a:rPr dirty="0"/>
              <a:t> </a:t>
            </a:r>
            <a:r>
              <a:rPr dirty="0" err="1"/>
              <a:t>vượt</a:t>
            </a:r>
            <a:br>
              <a:rPr lang="en-US" dirty="0"/>
            </a:br>
            <a:r>
              <a:rPr dirty="0"/>
              <a:t> </a:t>
            </a:r>
            <a:r>
              <a:rPr dirty="0" err="1"/>
              <a:t>ghềnh</a:t>
            </a:r>
            <a:r>
              <a:rPr dirty="0"/>
              <a:t> </a:t>
            </a:r>
            <a:r>
              <a:rPr dirty="0" err="1"/>
              <a:t>thác</a:t>
            </a:r>
            <a:r>
              <a:rPr dirty="0"/>
              <a:t> qua </a:t>
            </a:r>
            <a:r>
              <a:rPr dirty="0" err="1"/>
              <a:t>núi</a:t>
            </a:r>
            <a:r>
              <a:rPr dirty="0"/>
              <a:t> </a:t>
            </a:r>
            <a:r>
              <a:rPr dirty="0" err="1"/>
              <a:t>đồi</a:t>
            </a:r>
            <a:r>
              <a:rPr dirty="0"/>
              <a:t>, </a:t>
            </a:r>
            <a:r>
              <a:rPr dirty="0" err="1"/>
              <a:t>Vô</a:t>
            </a:r>
            <a:r>
              <a:rPr dirty="0"/>
              <a:t> </a:t>
            </a:r>
            <a:r>
              <a:rPr dirty="0" err="1"/>
              <a:t>nơi</a:t>
            </a:r>
            <a:r>
              <a:rPr dirty="0"/>
              <a:t> </a:t>
            </a:r>
            <a:r>
              <a:rPr dirty="0" err="1"/>
              <a:t>cỏ</a:t>
            </a:r>
            <a:r>
              <a:rPr dirty="0"/>
              <a:t> </a:t>
            </a:r>
            <a:r>
              <a:rPr dirty="0" err="1"/>
              <a:t>xanh</a:t>
            </a:r>
            <a:r>
              <a:t>, </a:t>
            </a:r>
            <a:br>
              <a:rPr lang="en-US"/>
            </a:br>
            <a:r>
              <a:t>nơi</a:t>
            </a:r>
            <a:r>
              <a:rPr dirty="0"/>
              <a:t> </a:t>
            </a:r>
            <a:r>
              <a:rPr dirty="0" err="1"/>
              <a:t>bình</a:t>
            </a:r>
            <a:r>
              <a:rPr dirty="0"/>
              <a:t> </a:t>
            </a:r>
            <a:r>
              <a:rPr dirty="0" err="1"/>
              <a:t>yên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1.  </a:t>
            </a:r>
            <a:r>
              <a:rPr dirty="0" err="1"/>
              <a:t>Ðêm</a:t>
            </a:r>
            <a:r>
              <a:rPr dirty="0"/>
              <a:t> </a:t>
            </a:r>
            <a:r>
              <a:rPr dirty="0" err="1"/>
              <a:t>suy</a:t>
            </a:r>
            <a:r>
              <a:rPr dirty="0"/>
              <a:t> </a:t>
            </a:r>
            <a:r>
              <a:rPr dirty="0" err="1"/>
              <a:t>tư</a:t>
            </a:r>
            <a:r>
              <a:rPr dirty="0"/>
              <a:t> </a:t>
            </a:r>
            <a:r>
              <a:rPr dirty="0" err="1"/>
              <a:t>nghe</a:t>
            </a:r>
            <a:r>
              <a:rPr dirty="0"/>
              <a:t> </a:t>
            </a:r>
            <a:r>
              <a:rPr dirty="0" err="1"/>
              <a:t>tiếng</a:t>
            </a:r>
            <a:r>
              <a:rPr dirty="0"/>
              <a:t> than </a:t>
            </a:r>
            <a:r>
              <a:rPr dirty="0" err="1"/>
              <a:t>quanh</a:t>
            </a:r>
            <a:r>
              <a:rPr dirty="0"/>
              <a:t> </a:t>
            </a:r>
            <a:r>
              <a:rPr dirty="0" err="1"/>
              <a:t>mình</a:t>
            </a:r>
            <a:r>
              <a:rPr dirty="0"/>
              <a:t>, </a:t>
            </a:r>
            <a:br>
              <a:rPr lang="en-US" dirty="0"/>
            </a:br>
            <a:r>
              <a:rPr dirty="0" err="1"/>
              <a:t>Hồn</a:t>
            </a:r>
            <a:r>
              <a:rPr dirty="0"/>
              <a:t> </a:t>
            </a:r>
            <a:r>
              <a:rPr dirty="0" err="1"/>
              <a:t>người</a:t>
            </a:r>
            <a:r>
              <a:rPr dirty="0"/>
              <a:t> </a:t>
            </a:r>
            <a:r>
              <a:rPr dirty="0" err="1"/>
              <a:t>người</a:t>
            </a:r>
            <a:r>
              <a:rPr dirty="0"/>
              <a:t> </a:t>
            </a:r>
            <a:r>
              <a:rPr dirty="0" err="1"/>
              <a:t>chìm</a:t>
            </a:r>
            <a:r>
              <a:rPr dirty="0"/>
              <a:t> </a:t>
            </a:r>
            <a:r>
              <a:rPr dirty="0" err="1"/>
              <a:t>giữa</a:t>
            </a:r>
            <a:r>
              <a:rPr dirty="0"/>
              <a:t> </a:t>
            </a:r>
            <a:r>
              <a:rPr dirty="0" err="1"/>
              <a:t>mông</a:t>
            </a:r>
            <a:r>
              <a:rPr dirty="0"/>
              <a:t> </a:t>
            </a:r>
            <a:r>
              <a:rPr dirty="0" err="1"/>
              <a:t>mênh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Ðang kêu la than khóc vô hy vọng, Anh nghe tiếng đau thương nầy không? Kìa bao chiên bơ vơ tìm đường về.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Ðang</a:t>
            </a:r>
            <a:r>
              <a:rPr dirty="0"/>
              <a:t> </a:t>
            </a:r>
            <a:r>
              <a:rPr dirty="0" err="1"/>
              <a:t>kêu</a:t>
            </a:r>
            <a:r>
              <a:rPr dirty="0"/>
              <a:t> la </a:t>
            </a:r>
            <a:r>
              <a:rPr dirty="0" err="1"/>
              <a:t>chân</a:t>
            </a:r>
            <a:r>
              <a:rPr dirty="0"/>
              <a:t> </a:t>
            </a:r>
            <a:r>
              <a:rPr dirty="0" err="1"/>
              <a:t>bướ</a:t>
            </a:r>
            <a:br>
              <a:rPr lang="en-US" dirty="0"/>
            </a:br>
            <a:r>
              <a:rPr dirty="0"/>
              <a:t>c </a:t>
            </a:r>
            <a:r>
              <a:rPr dirty="0" err="1"/>
              <a:t>lê</a:t>
            </a:r>
            <a:r>
              <a:rPr dirty="0"/>
              <a:t> </a:t>
            </a:r>
            <a:r>
              <a:rPr dirty="0" err="1"/>
              <a:t>thê</a:t>
            </a:r>
            <a:r>
              <a:rPr dirty="0"/>
              <a:t>, qua </a:t>
            </a:r>
            <a:r>
              <a:rPr dirty="0" err="1"/>
              <a:t>chông</a:t>
            </a:r>
            <a:r>
              <a:rPr dirty="0"/>
              <a:t> gai </a:t>
            </a:r>
            <a:r>
              <a:rPr dirty="0" err="1"/>
              <a:t>ghềnh</a:t>
            </a:r>
            <a:r>
              <a:rPr dirty="0"/>
              <a:t> </a:t>
            </a:r>
            <a:r>
              <a:rPr dirty="0" err="1"/>
              <a:t>đá</a:t>
            </a:r>
            <a:r>
              <a:rPr dirty="0"/>
              <a:t> </a:t>
            </a:r>
            <a:r>
              <a:rPr dirty="0" err="1"/>
              <a:t>cao</a:t>
            </a:r>
            <a:r>
              <a:rPr dirty="0"/>
              <a:t> </a:t>
            </a:r>
            <a:r>
              <a:rPr dirty="0" err="1"/>
              <a:t>chập</a:t>
            </a:r>
            <a:r>
              <a:rPr dirty="0"/>
              <a:t> </a:t>
            </a:r>
            <a:r>
              <a:rPr dirty="0" err="1"/>
              <a:t>chùng</a:t>
            </a:r>
            <a:r>
              <a:rPr dirty="0"/>
              <a:t>,</a:t>
            </a:r>
            <a:r>
              <a:rPr lang="en-US" dirty="0"/>
              <a:t> </a:t>
            </a:r>
            <a:r>
              <a:rPr dirty="0"/>
              <a:t>Anh </a:t>
            </a:r>
            <a:r>
              <a:rPr dirty="0" err="1"/>
              <a:t>nghe</a:t>
            </a:r>
            <a:r>
              <a:rPr dirty="0"/>
              <a:t> </a:t>
            </a:r>
            <a:r>
              <a:rPr dirty="0" err="1"/>
              <a:t>tiếng</a:t>
            </a:r>
            <a:br>
              <a:rPr lang="en-US" dirty="0"/>
            </a:br>
            <a:r>
              <a:rPr dirty="0"/>
              <a:t> </a:t>
            </a:r>
            <a:r>
              <a:rPr dirty="0" err="1"/>
              <a:t>đau</a:t>
            </a:r>
            <a:r>
              <a:rPr dirty="0"/>
              <a:t> </a:t>
            </a:r>
            <a:r>
              <a:rPr dirty="0" err="1"/>
              <a:t>thương</a:t>
            </a:r>
            <a:r>
              <a:rPr dirty="0"/>
              <a:t> </a:t>
            </a:r>
            <a:r>
              <a:rPr dirty="0" err="1"/>
              <a:t>nầy</a:t>
            </a:r>
            <a:r>
              <a:rPr dirty="0"/>
              <a:t> </a:t>
            </a:r>
            <a:r>
              <a:rPr dirty="0" err="1"/>
              <a:t>không</a:t>
            </a:r>
            <a:r>
              <a:rPr dirty="0"/>
              <a:t>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2. Bao </a:t>
            </a:r>
            <a:r>
              <a:rPr dirty="0" err="1"/>
              <a:t>chiên</a:t>
            </a:r>
            <a:r>
              <a:rPr dirty="0"/>
              <a:t> Ta tan </a:t>
            </a:r>
            <a:r>
              <a:rPr dirty="0" err="1"/>
              <a:t>tác</a:t>
            </a:r>
            <a:r>
              <a:rPr dirty="0"/>
              <a:t> </a:t>
            </a:r>
            <a:r>
              <a:rPr dirty="0" err="1"/>
              <a:t>sâu</a:t>
            </a:r>
            <a:r>
              <a:rPr dirty="0"/>
              <a:t> </a:t>
            </a:r>
            <a:r>
              <a:rPr dirty="0" err="1"/>
              <a:t>trong</a:t>
            </a:r>
            <a:r>
              <a:rPr dirty="0"/>
              <a:t> </a:t>
            </a:r>
            <a:r>
              <a:rPr dirty="0" err="1"/>
              <a:t>rừng</a:t>
            </a:r>
            <a:r>
              <a:rPr dirty="0"/>
              <a:t>, </a:t>
            </a:r>
            <a:br>
              <a:rPr lang="en-US" dirty="0"/>
            </a:br>
            <a:r>
              <a:rPr dirty="0" err="1"/>
              <a:t>Còn</a:t>
            </a:r>
            <a:r>
              <a:rPr dirty="0"/>
              <a:t> </a:t>
            </a:r>
            <a:r>
              <a:rPr dirty="0" err="1"/>
              <a:t>lạc</a:t>
            </a:r>
            <a:r>
              <a:rPr dirty="0"/>
              <a:t> </a:t>
            </a:r>
            <a:r>
              <a:rPr dirty="0" err="1"/>
              <a:t>loài</a:t>
            </a:r>
            <a:r>
              <a:rPr dirty="0"/>
              <a:t> </a:t>
            </a:r>
            <a:r>
              <a:rPr dirty="0" err="1"/>
              <a:t>tận</a:t>
            </a:r>
            <a:r>
              <a:rPr dirty="0"/>
              <a:t> </a:t>
            </a:r>
            <a:r>
              <a:rPr dirty="0" err="1"/>
              <a:t>đỉnh</a:t>
            </a:r>
            <a:r>
              <a:rPr dirty="0"/>
              <a:t> </a:t>
            </a:r>
            <a:br>
              <a:rPr lang="en-US" dirty="0"/>
            </a:br>
            <a:r>
              <a:rPr dirty="0"/>
              <a:t>non </a:t>
            </a:r>
            <a:r>
              <a:rPr dirty="0" err="1"/>
              <a:t>cao</a:t>
            </a:r>
            <a:r>
              <a:rPr dirty="0"/>
              <a:t>. </a:t>
            </a:r>
            <a:r>
              <a:rPr dirty="0" err="1"/>
              <a:t>Không</a:t>
            </a:r>
            <a:r>
              <a:rPr dirty="0"/>
              <a:t> ai lo </a:t>
            </a:r>
            <a:r>
              <a:rPr dirty="0" err="1"/>
              <a:t>đi</a:t>
            </a:r>
            <a:r>
              <a:rPr dirty="0"/>
              <a:t> </a:t>
            </a:r>
            <a:r>
              <a:rPr dirty="0" err="1"/>
              <a:t>kiếm</a:t>
            </a:r>
            <a:r>
              <a:rPr dirty="0"/>
              <a:t> </a:t>
            </a:r>
            <a:r>
              <a:rPr dirty="0" err="1"/>
              <a:t>chiên</a:t>
            </a:r>
            <a:r>
              <a:rPr dirty="0"/>
              <a:t> </a:t>
            </a:r>
            <a:r>
              <a:rPr dirty="0" err="1"/>
              <a:t>vô</a:t>
            </a:r>
            <a:r>
              <a:rPr dirty="0"/>
              <a:t> </a:t>
            </a:r>
            <a:r>
              <a:rPr dirty="0" err="1"/>
              <a:t>chuồng</a:t>
            </a:r>
            <a:r>
              <a:rPr dirty="0"/>
              <a:t>,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Chiên</a:t>
            </a:r>
            <a:r>
              <a:rPr dirty="0"/>
              <a:t> cam </a:t>
            </a:r>
            <a:r>
              <a:rPr dirty="0" err="1"/>
              <a:t>chết</a:t>
            </a:r>
            <a:r>
              <a:rPr dirty="0"/>
              <a:t> </a:t>
            </a:r>
            <a:r>
              <a:rPr dirty="0" err="1"/>
              <a:t>thảm</a:t>
            </a:r>
            <a:r>
              <a:rPr dirty="0"/>
              <a:t> </a:t>
            </a:r>
            <a:r>
              <a:rPr dirty="0" err="1"/>
              <a:t>thương</a:t>
            </a:r>
            <a:r>
              <a:rPr dirty="0"/>
              <a:t> </a:t>
            </a:r>
            <a:r>
              <a:rPr dirty="0" err="1"/>
              <a:t>ngoài</a:t>
            </a:r>
            <a:r>
              <a:rPr dirty="0"/>
              <a:t> Ta. </a:t>
            </a:r>
            <a:br>
              <a:rPr lang="en-US" dirty="0"/>
            </a:br>
            <a:r>
              <a:rPr dirty="0"/>
              <a:t>Anh </a:t>
            </a:r>
            <a:r>
              <a:rPr dirty="0" err="1"/>
              <a:t>nghe</a:t>
            </a:r>
            <a:r>
              <a:rPr dirty="0"/>
              <a:t> </a:t>
            </a:r>
            <a:r>
              <a:rPr dirty="0" err="1"/>
              <a:t>không</a:t>
            </a:r>
            <a:r>
              <a:rPr dirty="0"/>
              <a:t> </a:t>
            </a:r>
            <a:r>
              <a:rPr dirty="0" err="1"/>
              <a:t>trong</a:t>
            </a:r>
            <a:r>
              <a:rPr dirty="0"/>
              <a:t> </a:t>
            </a:r>
            <a:r>
              <a:rPr dirty="0" err="1"/>
              <a:t>đêm</a:t>
            </a:r>
            <a:r>
              <a:rPr dirty="0"/>
              <a:t> </a:t>
            </a:r>
            <a:r>
              <a:rPr dirty="0" err="1"/>
              <a:t>trường</a:t>
            </a:r>
            <a:r>
              <a:rPr dirty="0"/>
              <a:t> </a:t>
            </a:r>
            <a:r>
              <a:rPr dirty="0" err="1"/>
              <a:t>mịt</a:t>
            </a:r>
            <a:r>
              <a:rPr dirty="0"/>
              <a:t> </a:t>
            </a:r>
            <a:r>
              <a:rPr dirty="0" err="1"/>
              <a:t>mù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Jêsus</a:t>
            </a:r>
            <a:r>
              <a:rPr dirty="0"/>
              <a:t> </a:t>
            </a:r>
            <a:r>
              <a:rPr dirty="0" err="1"/>
              <a:t>đang</a:t>
            </a:r>
            <a:r>
              <a:rPr dirty="0"/>
              <a:t> </a:t>
            </a:r>
            <a:r>
              <a:rPr dirty="0" err="1"/>
              <a:t>tha</a:t>
            </a:r>
            <a:r>
              <a:rPr dirty="0"/>
              <a:t> </a:t>
            </a:r>
            <a:r>
              <a:rPr dirty="0" err="1"/>
              <a:t>thiết</a:t>
            </a:r>
            <a:r>
              <a:rPr dirty="0"/>
              <a:t> </a:t>
            </a:r>
            <a:r>
              <a:rPr dirty="0" err="1"/>
              <a:t>kêu</a:t>
            </a:r>
            <a:r>
              <a:rPr dirty="0"/>
              <a:t> </a:t>
            </a:r>
            <a:r>
              <a:rPr dirty="0" err="1"/>
              <a:t>anh</a:t>
            </a:r>
            <a:r>
              <a:rPr dirty="0"/>
              <a:t>. </a:t>
            </a:r>
            <a:r>
              <a:rPr dirty="0" err="1"/>
              <a:t>Mong</a:t>
            </a:r>
            <a:r>
              <a:rPr dirty="0"/>
              <a:t> </a:t>
            </a:r>
            <a:r>
              <a:rPr dirty="0" err="1"/>
              <a:t>anh</a:t>
            </a:r>
            <a:r>
              <a:rPr dirty="0"/>
              <a:t> </a:t>
            </a:r>
            <a:r>
              <a:rPr dirty="0" err="1"/>
              <a:t>mau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dâng</a:t>
            </a:r>
            <a:r>
              <a:rPr dirty="0"/>
              <a:t> </a:t>
            </a:r>
            <a:r>
              <a:rPr dirty="0" err="1"/>
              <a:t>hiến</a:t>
            </a:r>
            <a:r>
              <a:rPr dirty="0"/>
              <a:t> </a:t>
            </a:r>
            <a:r>
              <a:rPr dirty="0" err="1"/>
              <a:t>cả</a:t>
            </a:r>
            <a:r>
              <a:rPr dirty="0"/>
              <a:t> </a:t>
            </a:r>
            <a:r>
              <a:rPr dirty="0" err="1"/>
              <a:t>cuộc</a:t>
            </a:r>
            <a:r>
              <a:rPr dirty="0"/>
              <a:t> </a:t>
            </a:r>
            <a:r>
              <a:rPr dirty="0" err="1"/>
              <a:t>đời</a:t>
            </a:r>
            <a:r>
              <a:rPr dirty="0"/>
              <a:t>. Anh </a:t>
            </a:r>
            <a:r>
              <a:rPr dirty="0" err="1"/>
              <a:t>nghe</a:t>
            </a:r>
            <a:r>
              <a:rPr dirty="0"/>
              <a:t> </a:t>
            </a:r>
            <a:r>
              <a:rPr dirty="0" err="1"/>
              <a:t>tiếng</a:t>
            </a:r>
            <a:r>
              <a:rPr dirty="0"/>
              <a:t> </a:t>
            </a:r>
            <a:r>
              <a:rPr dirty="0" err="1"/>
              <a:t>Chúa</a:t>
            </a:r>
            <a:br>
              <a:rPr lang="en-US" dirty="0"/>
            </a:br>
            <a:r>
              <a:rPr dirty="0"/>
              <a:t> </a:t>
            </a:r>
            <a:r>
              <a:rPr dirty="0" err="1"/>
              <a:t>kêu</a:t>
            </a:r>
            <a:r>
              <a:rPr dirty="0"/>
              <a:t> </a:t>
            </a:r>
            <a:r>
              <a:rPr dirty="0" err="1"/>
              <a:t>gọi</a:t>
            </a:r>
            <a:r>
              <a:rPr dirty="0"/>
              <a:t> </a:t>
            </a:r>
            <a:r>
              <a:rPr dirty="0" err="1"/>
              <a:t>không</a:t>
            </a:r>
            <a:r>
              <a:rPr dirty="0"/>
              <a:t>?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3. </a:t>
            </a:r>
            <a:r>
              <a:rPr dirty="0" err="1"/>
              <a:t>Trong</a:t>
            </a:r>
            <a:r>
              <a:rPr dirty="0"/>
              <a:t> nay </a:t>
            </a:r>
            <a:r>
              <a:rPr dirty="0" err="1"/>
              <a:t>mai</a:t>
            </a:r>
            <a:r>
              <a:rPr dirty="0"/>
              <a:t> </a:t>
            </a:r>
            <a:r>
              <a:rPr dirty="0" err="1"/>
              <a:t>khi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thế</a:t>
            </a:r>
            <a:r>
              <a:rPr dirty="0"/>
              <a:t> </a:t>
            </a:r>
            <a:r>
              <a:rPr dirty="0" err="1"/>
              <a:t>gian</a:t>
            </a:r>
            <a:r>
              <a:rPr dirty="0"/>
              <a:t> </a:t>
            </a:r>
            <a:r>
              <a:rPr dirty="0" err="1"/>
              <a:t>không</a:t>
            </a:r>
            <a:r>
              <a:rPr dirty="0"/>
              <a:t> </a:t>
            </a:r>
            <a:r>
              <a:rPr dirty="0" err="1"/>
              <a:t>còn</a:t>
            </a:r>
            <a:r>
              <a:rPr dirty="0"/>
              <a:t>,</a:t>
            </a:r>
            <a:br>
              <a:rPr lang="en-US" dirty="0"/>
            </a:br>
            <a:r>
              <a:rPr dirty="0"/>
              <a:t> </a:t>
            </a:r>
            <a:r>
              <a:rPr dirty="0" err="1"/>
              <a:t>Và</a:t>
            </a:r>
            <a:r>
              <a:rPr dirty="0"/>
              <a:t> </a:t>
            </a:r>
            <a:r>
              <a:rPr dirty="0" err="1"/>
              <a:t>cuộc</a:t>
            </a:r>
            <a:r>
              <a:rPr dirty="0"/>
              <a:t> </a:t>
            </a:r>
            <a:r>
              <a:rPr dirty="0" err="1"/>
              <a:t>đời</a:t>
            </a:r>
            <a:r>
              <a:rPr dirty="0"/>
              <a:t> </a:t>
            </a:r>
            <a:r>
              <a:rPr dirty="0" err="1"/>
              <a:t>nào</a:t>
            </a:r>
            <a:r>
              <a:rPr dirty="0"/>
              <a:t> </a:t>
            </a:r>
            <a:r>
              <a:rPr dirty="0" err="1"/>
              <a:t>biết</a:t>
            </a:r>
            <a:br>
              <a:rPr lang="en-US" dirty="0"/>
            </a:br>
            <a:r>
              <a:rPr dirty="0"/>
              <a:t> ra </a:t>
            </a:r>
            <a:r>
              <a:rPr dirty="0" err="1"/>
              <a:t>sao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Anh nghe chăng khi Chúa kêu anh rằng: Ngươi nghe tiếng chiên Ta gọi không? Mau chăn chiên con Ta, còn chờ gì?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4</TotalTime>
  <Words>118</Words>
  <Application>Microsoft Office PowerPoint</Application>
  <PresentationFormat>Widescreen</PresentationFormat>
  <Paragraphs>10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Arial</vt:lpstr>
      <vt:lpstr>Presentation1</vt:lpstr>
      <vt:lpstr>Thánh Ca 894 ANH NGHE KHÔNG?</vt:lpstr>
      <vt:lpstr>1.  Ðêm suy tư nghe tiếng than quanh mình,  Hồn người người chìm giữa mông mênh.</vt:lpstr>
      <vt:lpstr>Ðang kêu la than khóc vô hy vọng, Anh nghe tiếng đau thương nầy không? Kìa bao chiên bơ vơ tìm đường về.</vt:lpstr>
      <vt:lpstr>Ðang kêu la chân bướ c lê thê, qua chông gai ghềnh đá cao chập chùng, Anh nghe tiếng  đau thương nầy không?</vt:lpstr>
      <vt:lpstr>2. Bao chiên Ta tan tác sâu trong rừng,  Còn lạc loài tận đỉnh  non cao. Không ai lo đi kiếm chiên vô chuồng,</vt:lpstr>
      <vt:lpstr>Chiên cam chết thảm thương ngoài Ta.  Anh nghe không trong đêm trường mịt mù.</vt:lpstr>
      <vt:lpstr>Jêsus đang tha thiết kêu anh. Mong anh mau  dâng hiến cả cuộc đời. Anh nghe tiếng Chúa  kêu gọi không?</vt:lpstr>
      <vt:lpstr>3. Trong nay mai khi  thế gian không còn,  Và cuộc đời nào biết  ra sao</vt:lpstr>
      <vt:lpstr>Anh nghe chăng khi Chúa kêu anh rằng: Ngươi nghe tiếng chiên Ta gọi không? Mau chăn chiên con Ta, còn chờ gì?</vt:lpstr>
      <vt:lpstr>Yêu Ta nên yêu hết chiên Ta. Ðưa chiên vượt  ghềnh thác qua núi đồi, Vô nơi cỏ xanh,  nơi bình yên.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Phan Minh Vinh An</dc:creator>
  <cp:lastModifiedBy>phamhaphuong23399@gmail.com</cp:lastModifiedBy>
  <cp:revision>4</cp:revision>
  <dcterms:created xsi:type="dcterms:W3CDTF">2018-11-02T03:28:52Z</dcterms:created>
  <dcterms:modified xsi:type="dcterms:W3CDTF">2018-11-27T14:44:36Z</dcterms:modified>
</cp:coreProperties>
</file>