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895</a:t>
            </a:r>
            <a:br>
              <a:rPr lang="vi-VN" dirty="0"/>
            </a:br>
            <a:r>
              <a:rPr lang="vi-VN" dirty="0"/>
              <a:t>NGÀI BAN CHO </a:t>
            </a:r>
            <a:br>
              <a:rPr lang="en-US" dirty="0"/>
            </a:br>
            <a:r>
              <a:rPr lang="vi-VN" dirty="0"/>
              <a:t>THÊM ƠN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phó</a:t>
            </a:r>
            <a:r>
              <a:rPr dirty="0"/>
              <a:t> ta </a:t>
            </a:r>
            <a:r>
              <a:rPr dirty="0" err="1"/>
              <a:t>th</a:t>
            </a:r>
            <a:r>
              <a:rPr lang="en-GB" dirty="0"/>
              <a:t>e</a:t>
            </a:r>
            <a:r>
              <a:rPr dirty="0"/>
              <a:t>m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trọng</a:t>
            </a:r>
            <a:r>
              <a:rPr dirty="0"/>
              <a:t> </a:t>
            </a:r>
            <a:r>
              <a:rPr dirty="0" err="1"/>
              <a:t>trách.Nào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gian</a:t>
            </a:r>
            <a:r>
              <a:rPr dirty="0"/>
              <a:t> lao </a:t>
            </a:r>
            <a:r>
              <a:rPr dirty="0" err="1"/>
              <a:t>tăng</a:t>
            </a:r>
            <a:r>
              <a:rPr dirty="0"/>
              <a:t>, Christ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phi </a:t>
            </a:r>
            <a:r>
              <a:rPr dirty="0" err="1"/>
              <a:t>thường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nạn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hừng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ở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Y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giàu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Nào khi kho kiên tâm hao hết phương nhẫn nhục mãi,  Việc Cha chưa xong xuôi bao hăng hái đã suy tàn.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Kiệt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, </a:t>
            </a:r>
            <a:r>
              <a:rPr dirty="0" err="1"/>
              <a:t>nhiệt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phấn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rã</a:t>
            </a:r>
            <a:r>
              <a:rPr dirty="0"/>
              <a:t> tan. </a:t>
            </a:r>
            <a:br>
              <a:rPr lang="en-US" dirty="0"/>
            </a:br>
            <a:r>
              <a:rPr dirty="0" err="1"/>
              <a:t>Thì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điển</a:t>
            </a:r>
            <a:r>
              <a:rPr dirty="0"/>
              <a:t> Christ </a:t>
            </a:r>
            <a:r>
              <a:rPr dirty="0" err="1"/>
              <a:t>dồi</a:t>
            </a:r>
            <a:r>
              <a:rPr dirty="0"/>
              <a:t> </a:t>
            </a:r>
            <a:r>
              <a:rPr dirty="0" err="1"/>
              <a:t>dào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khởi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Y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giàu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121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895 NGÀI BAN CHO  THÊM ƠN</vt:lpstr>
      <vt:lpstr>1. Ngài ban cho thêm ơn khi giao phó ta them  trọng trách.Nào khi  gian lao tăng, Christ thêm sức lực phi thường.</vt:lpstr>
      <vt:lpstr>Gặp thêm bao nhiêu  khổ nạn, Ngài vẫn nhất thiết xót thương. Gặp thử thách như lửa hừng,  Chúa ở bên trọn đường.</vt:lpstr>
      <vt:lpstr>Chúa yêu thương không kể xiết, Ngài ban ơn không chế tiếc, Công đức Ngài không giới cương tỏ cho trần gian.</vt:lpstr>
      <vt:lpstr>Y theo giàu sang vô cùng trong ân điển của  Cứu Chúa, Chúa thêm nhiều, tăng lên hoài,  cứ gia ơn vô hạn.</vt:lpstr>
      <vt:lpstr>2.  Nào khi kho kiên tâm hao hết phương nhẫn nhục mãi,  Việc Cha chưa xong xuôi bao hăng hái đã suy tàn.</vt:lpstr>
      <vt:lpstr>Kiệt luôn bao nhiêu  sinh lực, nhiệt huyết  phấn đấu rã tan.  Thì ân điển Christ dồi dào mới khởi sự tuôn tràn.</vt:lpstr>
      <vt:lpstr>Chúa yêu thương không kể xiết, Ngài ban ơn không chế tiếc, Công đức Ngài không giới cương tỏ cho trần gian.</vt:lpstr>
      <vt:lpstr>Y theo giàu sang vô cùng trong ân điển của  Cứu Chúa, Chúa thêm nhiều, tăng lên hoài,  cứ gia ơn vô hạn.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2018-11-27T14:45:51Z</dcterms:modified>
</cp:coreProperties>
</file>