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896</a:t>
            </a:r>
            <a:br>
              <a:rPr lang="en-US" dirty="0"/>
            </a:br>
            <a:r>
              <a:rPr lang="en-US" dirty="0"/>
              <a:t>DÂNG MÌNH </a:t>
            </a:r>
            <a:br>
              <a:rPr lang="en-US" dirty="0"/>
            </a:br>
            <a:r>
              <a:rPr lang="en-US" dirty="0"/>
              <a:t>HẦU VIỆC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biết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,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bất</a:t>
            </a:r>
            <a:r>
              <a:rPr dirty="0"/>
              <a:t> </a:t>
            </a:r>
            <a:r>
              <a:rPr dirty="0" err="1"/>
              <a:t>cứ</a:t>
            </a:r>
            <a:br>
              <a:rPr lang="en-US" dirty="0"/>
            </a:br>
            <a:r>
              <a:rPr dirty="0"/>
              <a:t> ở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con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Ra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bầy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ý Cha,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Nguyện được Ngài ban ơn phước dư dật, dắt nhiều chiên mới đem vô ràn.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ham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hay </a:t>
            </a:r>
            <a:r>
              <a:rPr dirty="0" err="1"/>
              <a:t>mong</a:t>
            </a:r>
            <a:r>
              <a:rPr dirty="0"/>
              <a:t> sang </a:t>
            </a:r>
            <a:r>
              <a:rPr dirty="0" err="1"/>
              <a:t>giàu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sẽ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 con hăng hái mau đi rao truyền, đem lời Chúa đến với bao tội nhân.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con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Tâm</a:t>
            </a:r>
            <a:r>
              <a:rPr dirty="0"/>
              <a:t> con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lúa</a:t>
            </a:r>
            <a:r>
              <a:rPr dirty="0"/>
              <a:t> </a:t>
            </a:r>
            <a:r>
              <a:rPr dirty="0" err="1"/>
              <a:t>ch</a:t>
            </a:r>
            <a:r>
              <a:rPr lang="en-GB" dirty="0" err="1"/>
              <a:t>i</a:t>
            </a:r>
            <a:r>
              <a:rPr dirty="0"/>
              <a:t>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Càng giục lòng con mau bước lên đường, suốt đời theo dấu chân Jêsus.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hiền</a:t>
            </a:r>
            <a:r>
              <a:rPr dirty="0"/>
              <a:t>;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khiêm</a:t>
            </a:r>
            <a:r>
              <a:rPr dirty="0"/>
              <a:t> </a:t>
            </a:r>
            <a:r>
              <a:rPr dirty="0" err="1"/>
              <a:t>nhường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Cho con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tứ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Linh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;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vô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con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Cha, </a:t>
            </a:r>
            <a:br>
              <a:rPr lang="en-US" dirty="0"/>
            </a:b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ray </a:t>
            </a:r>
            <a:r>
              <a:rPr dirty="0" err="1"/>
              <a:t>rứt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xin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;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240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896 DÂNG MÌNH  HẦU VIỆC CHÚA</vt:lpstr>
      <vt:lpstr>1. Tâm con vui mừng khi nghe Chúa kêu,  cánh đồng lúa chin  đang chờ trông.</vt:lpstr>
      <vt:lpstr>Càng giục lòng con mau bước lên đường, suốt đời theo dấu chân Jêsus.</vt:lpstr>
      <vt:lpstr>Xin theo gương Chúa, Đấng chăn chiên hiền; luôn biết yêu thương,  biết khiêm nhường.</vt:lpstr>
      <vt:lpstr>Cho con ân tứ Thánh Linh tuôn tràn; mang nguồn ánh sáng Chúa vô  trần gian.</vt:lpstr>
      <vt:lpstr>Xin dâng cuộc đời lên cho Jêsus, Chúa gọi con  quyết vâng phục ngay.</vt:lpstr>
      <vt:lpstr>Nầy là đặc ân cao quý trong đời, quyết hầu việc Chúa cách trung thành.</vt:lpstr>
      <vt:lpstr>2. Bao nhiêu linh hồn chưa biết đến Cha,  khiến lòng ray rứt  không bình an.</vt:lpstr>
      <vt:lpstr>Giờ nầy lòng con xin  hiến dâng Ngài; quyết vì danh Chúa rao Tin Lành.</vt:lpstr>
      <vt:lpstr>Mang thập tự giá bước theo Jêsus, luôn biết  hy sinh, biết thứ tha.</vt:lpstr>
      <vt:lpstr>Vui vâng theo Chúa sai đi nơi nào, cho dù bất cứ  ở đâu cần con.</vt:lpstr>
      <vt:lpstr>Xin dâng cuộc đời lên cho Jêsus, Chúa gọi con  quyết vâng phục ngay.</vt:lpstr>
      <vt:lpstr>Nầy là đặc ân cao quý trong đời, quyết hầu việc Chúa cách trung thành.</vt:lpstr>
      <vt:lpstr>3. Ra đi chăn bầy vâng theo ý Cha, hết lòng  trung tín không từ nan.</vt:lpstr>
      <vt:lpstr>Nguyện được Ngài ban ơn phước dư dật, dắt nhiều chiên mới đem vô ràn.</vt:lpstr>
      <vt:lpstr>Không ham danh tiếng hay mong sang giàu,  vinh quý thế gian  sẽ qua đi!</vt:lpstr>
      <vt:lpstr>Cho con hăng hái mau đi rao truyền, đem lời Chúa đến với bao tội nhân.</vt:lpstr>
      <vt:lpstr>Xin dâng cuộc đời lên cho Jêsus, Chúa gọi con  quyết vâng phục ngay.</vt:lpstr>
      <vt:lpstr>Nầy là đặc ân cao quý trong đời, quyết hầu việc Chúa cách trung thành.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2018-11-27T14:47:16Z</dcterms:modified>
</cp:coreProperties>
</file>