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Thánh Ca 897</a:t>
            </a:r>
            <a:br>
              <a:rPr lang="en-GB"/>
            </a:br>
            <a:r>
              <a:rPr lang="en-GB"/>
              <a:t>THI THIÊN 121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chiếu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giọi</a:t>
            </a:r>
            <a:r>
              <a:rPr dirty="0"/>
              <a:t> </a:t>
            </a:r>
            <a:r>
              <a:rPr dirty="0" err="1"/>
              <a:t>gắt</a:t>
            </a:r>
            <a:r>
              <a:rPr dirty="0"/>
              <a:t> </a:t>
            </a:r>
            <a:r>
              <a:rPr dirty="0" err="1"/>
              <a:t>gao</a:t>
            </a:r>
            <a:r>
              <a:rPr dirty="0"/>
              <a:t> </a:t>
            </a:r>
            <a:r>
              <a:rPr dirty="0" err="1"/>
              <a:t>gây</a:t>
            </a:r>
            <a:r>
              <a:rPr dirty="0"/>
              <a:t> </a:t>
            </a:r>
            <a:r>
              <a:rPr dirty="0" err="1"/>
              <a:t>họa</a:t>
            </a:r>
            <a:r>
              <a:rPr dirty="0"/>
              <a:t> tai,</a:t>
            </a:r>
            <a:r>
              <a:rPr lang="en-US"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trăng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xâm</a:t>
            </a:r>
            <a:r>
              <a:rPr dirty="0"/>
              <a:t> </a:t>
            </a:r>
            <a:r>
              <a:rPr dirty="0" err="1"/>
              <a:t>phạm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Không</a:t>
            </a:r>
            <a:r>
              <a:rPr dirty="0"/>
              <a:t> tai </a:t>
            </a:r>
            <a:r>
              <a:rPr dirty="0" err="1"/>
              <a:t>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Giê-hô-va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ra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giây</a:t>
            </a:r>
            <a:r>
              <a:t>,</a:t>
            </a:r>
            <a:br>
              <a:rPr lang="en-US"/>
            </a:br>
            <a:r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Cao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đăm</a:t>
            </a:r>
            <a:r>
              <a:rPr dirty="0"/>
              <a:t> </a:t>
            </a:r>
            <a:r>
              <a:rPr dirty="0" err="1"/>
              <a:t>chiêu</a:t>
            </a:r>
            <a:r>
              <a:rPr dirty="0"/>
              <a:t> </a:t>
            </a:r>
            <a:r>
              <a:rPr dirty="0" err="1"/>
              <a:t>ngắm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hiện</a:t>
            </a:r>
            <a:r>
              <a:rPr dirty="0"/>
              <a:t> ra.</a:t>
            </a:r>
            <a:r>
              <a:rPr lang="en-US"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Cao </a:t>
            </a:r>
            <a:r>
              <a:rPr dirty="0" err="1"/>
              <a:t>tạo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non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vũ</a:t>
            </a:r>
            <a:r>
              <a:rPr dirty="0"/>
              <a:t> </a:t>
            </a:r>
            <a:r>
              <a:rPr dirty="0" err="1"/>
              <a:t>trụ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Không giây phút Chúa cho chân anh trượt hay vấp, anh vững bền luôn.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Không giây phút mắt trông coi anh mệt hay ngủ,luôn bảo vệ anh.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ngủ</a:t>
            </a:r>
            <a:r>
              <a:rPr dirty="0"/>
              <a:t> </a:t>
            </a:r>
            <a:r>
              <a:rPr dirty="0" err="1"/>
              <a:t>hoặc</a:t>
            </a:r>
            <a:r>
              <a:rPr dirty="0"/>
              <a:t> </a:t>
            </a:r>
            <a:r>
              <a:rPr dirty="0" err="1"/>
              <a:t>nhắm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hay </a:t>
            </a:r>
            <a:r>
              <a:rPr dirty="0" err="1"/>
              <a:t>mệt</a:t>
            </a:r>
            <a:r>
              <a:rPr dirty="0"/>
              <a:t> </a:t>
            </a:r>
            <a:r>
              <a:rPr dirty="0" err="1"/>
              <a:t>mê</a:t>
            </a:r>
            <a:r>
              <a:rPr lang="en-US"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bồng</a:t>
            </a:r>
            <a:r>
              <a:rPr dirty="0"/>
              <a:t> </a:t>
            </a:r>
            <a:r>
              <a:rPr dirty="0" err="1"/>
              <a:t>ẵm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Giê-hô-va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phủ</a:t>
            </a:r>
            <a:r>
              <a:rPr lang="en-US" dirty="0"/>
              <a:t> </a:t>
            </a:r>
            <a:br>
              <a:rPr lang="en-US" dirty="0"/>
            </a:br>
            <a:r>
              <a:rPr dirty="0"/>
              <a:t>ban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Giê-hô-va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sát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139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897 THI THIÊN 121</vt:lpstr>
      <vt:lpstr>1. Tôi đăm chiêu ngắm chung quanh khắp vùng đồi núi, đôi mắt  vọng trông.</vt:lpstr>
      <vt:lpstr>Nơi đâu đem đến cho tôi một nguồn cứu giúp, sẽ đến từ đâu?</vt:lpstr>
      <vt:lpstr>Kìa từ nơi Chúa,  nguồn cứu giúp tôi  hiện ra. Nơi Chúa Chí Cao tạo sáng non sông vũ trụ.</vt:lpstr>
      <vt:lpstr>2. Không giây phút Chúa cho chân anh trượt hay vấp, anh vững bền luôn.</vt:lpstr>
      <vt:lpstr>Không giây phút mắt trông coi anh mệt hay ngủ,luôn bảo vệ anh.</vt:lpstr>
      <vt:lpstr>Ngài nào buồn ngủ hoặc nhắm mắt hay mệt mê Trong đức yêu thương bồng ẵm thánh dân  bên lòng.</vt:lpstr>
      <vt:lpstr>3. Giê-hô-va sẽ luôn luôn ân cần che phủ  ban phước bình an.</vt:lpstr>
      <vt:lpstr>Giê-hô-va đỡ nâng anh trong mọi nguy biến, theo sát cạnh anh.</vt:lpstr>
      <vt:lpstr>Mặt trời không chiếu  giọi gắt gao gây họa tai, không ánh trăng  xâm phạm đến anh  trong đêm dài.</vt:lpstr>
      <vt:lpstr>4. Không tai ương  vấn vương theo linh hồn thanh khiết, không bóng sợ nguy.</vt:lpstr>
      <vt:lpstr>Giê-hô-va giữ anh khi ra vào đi đứng, trong bóng toàn năng.</vt:lpstr>
      <vt:lpstr>Ngài từ trời cao nhìn xuống lối đi từng giây, ơn Chúa Chí Cao gìn giữ chúng ta trọn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2018-11-27T14:48:27Z</dcterms:modified>
</cp:coreProperties>
</file>