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898</a:t>
            </a:r>
            <a:br>
              <a:rPr lang="en-US"/>
            </a:br>
            <a:r>
              <a:rPr lang="en-US"/>
              <a:t>ÐỒI VẮNG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lầm</a:t>
            </a:r>
            <a:r>
              <a:rPr dirty="0">
                <a:solidFill>
                  <a:srgbClr val="FFFF00"/>
                </a:solidFill>
              </a:rPr>
              <a:t> than.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nhuốm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Mộ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Ðồi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trút</a:t>
            </a:r>
            <a:r>
              <a:rPr dirty="0"/>
              <a:t> </a:t>
            </a:r>
            <a:r>
              <a:rPr dirty="0" err="1"/>
              <a:t>hơi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ru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trầm</a:t>
            </a:r>
            <a:r>
              <a:rPr dirty="0"/>
              <a:t> </a:t>
            </a:r>
            <a:r>
              <a:rPr dirty="0" err="1"/>
              <a:t>luân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treo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bao </a:t>
            </a: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gươm</a:t>
            </a:r>
            <a:r>
              <a:rPr dirty="0"/>
              <a:t> c</a:t>
            </a:r>
            <a:br>
              <a:rPr lang="en-US" dirty="0"/>
            </a:br>
            <a:r>
              <a:rPr dirty="0" err="1"/>
              <a:t>ăm</a:t>
            </a:r>
            <a:r>
              <a:rPr dirty="0"/>
              <a:t> </a:t>
            </a:r>
            <a:r>
              <a:rPr dirty="0" err="1"/>
              <a:t>hờn</a:t>
            </a:r>
            <a:r>
              <a:rPr dirty="0"/>
              <a:t>.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chi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lầm</a:t>
            </a:r>
            <a:r>
              <a:rPr dirty="0">
                <a:solidFill>
                  <a:srgbClr val="FFFF00"/>
                </a:solidFill>
              </a:rPr>
              <a:t> than.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nhuốm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Nằm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an </a:t>
            </a:r>
            <a:r>
              <a:rPr dirty="0" err="1"/>
              <a:t>phần</a:t>
            </a:r>
            <a:r>
              <a:rPr dirty="0"/>
              <a:t>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 Ru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biệt</a:t>
            </a:r>
            <a:r>
              <a:rPr dirty="0"/>
              <a:t> </a:t>
            </a:r>
            <a:r>
              <a:rPr dirty="0" err="1"/>
              <a:t>ly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Ðường vắng bóng con người Ðem thân Chúa đến nơi mộ. Muôn đời như cách xa tội ô thế nhân.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138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898 ÐỒI VẮNG</vt:lpstr>
      <vt:lpstr>1. Ðồi vắng trong sương chiều, Jêsus đã trút hơi rồi. Ngàn cây đứng như ru hồn nhân thế đang  trầm luân.</vt:lpstr>
      <vt:lpstr>Thập giá treo thân Người mang bao vết gươm c ăm hờn. Hỡi người không biết chi tình yêu  Chúa Cha.</vt:lpstr>
      <vt:lpstr>Vì tình yêu nên  Thiên Chúa sai Ngài đến dương trần. Gánh thay bao đớn đau đời người lầm than.</vt:lpstr>
      <vt:lpstr>Nhưng thiên tình Ngài  ban cho, Nhân gian đó đã khinh thường. Thế nhân vì tội ô lìa xa Chúa.</vt:lpstr>
      <vt:lpstr>Giờ đây thân Chúa  đau thương Ðồi Gô-gô-tha nhuốm huyết tuôn. Jêsus phó thân mình vì tôi.</vt:lpstr>
      <vt:lpstr>Nằm xuống thế cho người Jêsus hỡi cớ sao Ngài nhân từ tha thứ cho  trần gian hờn căm.</vt:lpstr>
      <vt:lpstr>2.  Kìa đó chốn an phần, nơi thanh vắng bóng đêm dài. Ru theo tiếng hát  êm đềm đưa bước chân biệt ly.</vt:lpstr>
      <vt:lpstr>Ðường vắng bóng con người Ðem thân Chúa đến nơi mộ. Muôn đời như cách xa tội ô thế nhân.</vt:lpstr>
      <vt:lpstr>Vì tình yêu nên  Thiên Chúa sai Ngài đến dương trần. Gánh thay bao đớn đau đời người lầm than.</vt:lpstr>
      <vt:lpstr>Nhưng thiên tình Ngài  ban cho, Nhân gian đó đã khinh thường. Thế nhân  vì tội ô lìa xa Chúa.</vt:lpstr>
      <vt:lpstr>Giờ đây thân Chúa  đau thương Ðồi Gô-gô-tha nhuốm huyết tuôn. Jêsus phó thân mình vì tôi.</vt:lpstr>
      <vt:lpstr>Mộ Chúa niêm phong rồi. Tình yêu đó quá cao đẹp Muôn đời cho chính anh và tôi giờ đây.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2018-11-27T14:49:54Z</dcterms:modified>
</cp:coreProperties>
</file>