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89</a:t>
            </a:r>
            <a:r>
              <a:rPr lang="en-US" dirty="0"/>
              <a:t>9</a:t>
            </a:r>
            <a:br>
              <a:rPr lang="vi-VN" dirty="0"/>
            </a:br>
            <a:r>
              <a:rPr lang="vi-VN" dirty="0"/>
              <a:t>KHI NGÀI LAU MẮT </a:t>
            </a:r>
            <a:br>
              <a:rPr lang="en-US" dirty="0"/>
            </a:br>
            <a:r>
              <a:rPr lang="vi-VN" dirty="0"/>
              <a:t>LỆ RƠI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Khi Ngài lau mắt lệ rơi, tôi nhìn rõ tôi, con người gian ác trong tôi nay được thay mới.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đập</a:t>
            </a:r>
            <a:r>
              <a:rPr dirty="0"/>
              <a:t> </a:t>
            </a: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tốt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Kiêu căng đui mù ngày qua, Thiên Chúa đem xa. Ngắm cõi thế giới bao la, ôi đẹp xinh quá!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lau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lau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,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hào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tan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lẻ</a:t>
            </a:r>
            <a:r>
              <a:rPr dirty="0"/>
              <a:t> </a:t>
            </a:r>
            <a:r>
              <a:rPr dirty="0" err="1"/>
              <a:t>loi</a:t>
            </a:r>
            <a:r>
              <a:rPr dirty="0"/>
              <a:t>.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hông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Bao nhiêu đau nhục vì tôi, riêng Chúa mang thôi. Chúa đã chết thế thay tôi, tôi được thay mới.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Bây giờ tôi rất mừng vui, Chúa ngự giữa tôi, lau lệ trên khóe mi tôi đời tôi sáng tươi.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151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899 KHI NGÀI LAU MẮT  LỆ RƠI </vt:lpstr>
      <vt:lpstr>1. Khi Ngài lau mắt lệ rơi, tôi nhìn rõ tôi, con người gian ác trong tôi nay được thay mới.</vt:lpstr>
      <vt:lpstr>Khi Ngài đập nát lòng tôi, khiến buồn hóa vui.  Khi làm thân xác đau thương, đời tôi tốt hơn.</vt:lpstr>
      <vt:lpstr>Kiêu căng đui mù ngày qua, Thiên Chúa đem xa. Ngắm cõi thế giới bao la, ôi đẹp xinh quá!</vt:lpstr>
      <vt:lpstr>Khi Ngài lau mắt lệ rơi,  tôi nhìn khắp nơi, tâm hồn chan chứa vui tươi,  tạ ơn Chúa tôi!</vt:lpstr>
      <vt:lpstr>2. Khi Ngài lau mắt lệ rơi, ngước nhìn Chúa tôi,  bao hào quang chiếu trên tôi, tan màn đêm tối.</vt:lpstr>
      <vt:lpstr>Xưa thật không biết vì tôi Chúa chịu lẻ loi. Vô tình khi Chúa yêu tôi,  tràn hông huyết rơi.</vt:lpstr>
      <vt:lpstr>Bao nhiêu đau nhục vì tôi, riêng Chúa mang thôi. Chúa đã chết thế thay tôi, tôi được thay mới.</vt:lpstr>
      <vt:lpstr>Bây giờ tôi rất mừng vui, Chúa ngự giữa tôi, lau lệ trên khóe mi tôi đời tôi sáng tươi.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2018-11-27T14:51:32Z</dcterms:modified>
</cp:coreProperties>
</file>