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900</a:t>
            </a:r>
            <a:br>
              <a:rPr lang="en-US"/>
            </a:br>
            <a:r>
              <a:rPr lang="en-US"/>
              <a:t>CẦU XIN CHÚA GIÚP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Lòng tôi hằng mong giờ êm dịu ấy khi tôi ném sau lưng mọi đắng cay.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Gần</a:t>
            </a:r>
            <a:r>
              <a:rPr dirty="0"/>
              <a:t> Cha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thách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trang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trí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và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Nhìn lên trời xanh niềm tin bừng sáng. Cầu xin Chúa giúp tôi không hề u buồn.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thách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Lòng tôi hằng mong dầu khi cùng khốn càng thêm vững tâm tin cậy Chúa hơn.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Gạt</a:t>
            </a:r>
            <a:r>
              <a:rPr dirty="0"/>
              <a:t> qua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lợi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Làm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trách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thách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190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900 CẦU XIN CHÚA GIÚP TÔI</vt:lpstr>
      <vt:lpstr>1. Lòng tôi hằng mong hành trang cuộc sống là tâm trí vui tươi và  trắng trong.</vt:lpstr>
      <vt:lpstr>Nhìn lên trời xanh niềm tin bừng sáng. Cầu xin Chúa giúp tôi không hề u buồn.</vt:lpstr>
      <vt:lpstr>Ngày Ngài đến sáng ngời trên áng mây cao vời. Chúa vinh hiển vui mừng thấy tôi tín trung.</vt:lpstr>
      <vt:lpstr>Làm xong trọng trách, vượt bao thử thách.  Cầu xin Chúa thấy trong tôi lòng trung thành.</vt:lpstr>
      <vt:lpstr>2. Lòng tôi hằng mong dầu khi cùng khốn càng thêm vững tâm tin cậy Chúa hơn.</vt:lpstr>
      <vt:lpstr>Gạt qua một bên lợi danh trần thế. Cầu xin Chúa giúp tôi không hề  nao lòng.</vt:lpstr>
      <vt:lpstr>Ngày Ngài đến sáng ngời trên áng mây cao vời. Chúa vinh hiển vui mừng thấy tôi tín trung.</vt:lpstr>
      <vt:lpstr>Làm xong trọng trách, vượt bao thử thách.  Cầu xin Chúa thấy trong tôi lòng trung thành.</vt:lpstr>
      <vt:lpstr>3. Lòng tôi hằng mong giờ êm dịu ấy khi tôi ném sau lưng mọi đắng cay.</vt:lpstr>
      <vt:lpstr>Gần Cha từ ái lòng  êm đềm thay. Cầu xin Chúa giúp tôi không hề  xa Ngài.</vt:lpstr>
      <vt:lpstr>Ngày Ngài đến sáng ngời trên áng mây cao vời. Chúa vinh hiển vui mừng thấy tôi tín trung.</vt:lpstr>
      <vt:lpstr>Làm xong trọng trách, vượt bao thử thách.  Cầu xin Chúa thấy trong tôi lòng trung thành.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2018-11-27T14:52:41Z</dcterms:modified>
</cp:coreProperties>
</file>