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/>
              <a:t> Ca 901</a:t>
            </a:r>
            <a:br>
              <a:rPr lang="vi-VN"/>
            </a:br>
            <a:r>
              <a:rPr lang="vi-VN"/>
              <a:t>CON ĐƯỜNG THẬP GIÁ CÔ ĐƠN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chê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 </a:t>
            </a:r>
            <a:r>
              <a:rPr dirty="0" err="1"/>
              <a:t>xôn</a:t>
            </a:r>
            <a:r>
              <a:rPr dirty="0"/>
              <a:t> </a:t>
            </a:r>
            <a:r>
              <a:rPr dirty="0" err="1"/>
              <a:t>xao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mũ</a:t>
            </a:r>
            <a:r>
              <a:rPr dirty="0"/>
              <a:t> </a:t>
            </a:r>
            <a:r>
              <a:rPr dirty="0" err="1"/>
              <a:t>gainhư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miện</a:t>
            </a:r>
            <a:r>
              <a:rPr dirty="0"/>
              <a:t> </a:t>
            </a:r>
            <a:r>
              <a:rPr dirty="0" err="1"/>
              <a:t>đẫm</a:t>
            </a:r>
            <a:r>
              <a:rPr dirty="0"/>
              <a:t> </a:t>
            </a:r>
            <a:r>
              <a:rPr dirty="0" err="1"/>
              <a:t>máu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ngọn</a:t>
            </a:r>
            <a:r>
              <a:rPr dirty="0"/>
              <a:t> </a:t>
            </a:r>
            <a:r>
              <a:rPr dirty="0" err="1"/>
              <a:t>giáo</a:t>
            </a:r>
            <a:r>
              <a:rPr dirty="0"/>
              <a:t> </a:t>
            </a:r>
            <a:r>
              <a:rPr dirty="0" err="1"/>
              <a:t>đâm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cạnh</a:t>
            </a:r>
            <a:r>
              <a:rPr dirty="0"/>
              <a:t> </a:t>
            </a:r>
            <a:r>
              <a:rPr dirty="0" err="1"/>
              <a:t>sườn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rơi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suối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khởi</a:t>
            </a:r>
            <a:r>
              <a:rPr dirty="0"/>
              <a:t> </a:t>
            </a:r>
            <a:r>
              <a:rPr dirty="0" err="1"/>
              <a:t>nguồn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thác</a:t>
            </a:r>
            <a:r>
              <a:rPr dirty="0"/>
              <a:t> </a:t>
            </a:r>
            <a:r>
              <a:rPr dirty="0" err="1"/>
              <a:t>quy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Cha, Con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cánh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Cha. </a:t>
            </a:r>
            <a:br>
              <a:rPr lang="en-GB" dirty="0"/>
            </a:br>
            <a:r>
              <a:rPr dirty="0" err="1"/>
              <a:t>Màn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xé</a:t>
            </a:r>
            <a:r>
              <a:rPr dirty="0"/>
              <a:t> </a:t>
            </a: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điện</a:t>
            </a:r>
            <a:r>
              <a:rPr dirty="0"/>
              <a:t> </a:t>
            </a:r>
            <a:r>
              <a:rPr dirty="0" err="1"/>
              <a:t>thờ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khung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ban </a:t>
            </a:r>
            <a:r>
              <a:rPr dirty="0" err="1"/>
              <a:t>trưa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Gô-gô-tha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cung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 </a:t>
            </a:r>
            <a:r>
              <a:rPr dirty="0" err="1"/>
              <a:t>Ngày</a:t>
            </a:r>
            <a:r>
              <a:rPr dirty="0"/>
              <a:t> nay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trần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Dẫu</a:t>
            </a:r>
            <a:r>
              <a:rPr dirty="0"/>
              <a:t> </a:t>
            </a:r>
            <a:r>
              <a:rPr dirty="0" err="1"/>
              <a:t>lắm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nan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ngại</a:t>
            </a:r>
            <a:r>
              <a:rPr dirty="0"/>
              <a:t> </a:t>
            </a:r>
            <a:r>
              <a:rPr dirty="0" err="1"/>
              <a:t>ngần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keo</a:t>
            </a:r>
            <a:r>
              <a:rPr dirty="0"/>
              <a:t> </a:t>
            </a:r>
            <a:r>
              <a:rPr dirty="0" err="1"/>
              <a:t>sơn</a:t>
            </a:r>
            <a:r>
              <a:rPr dirty="0"/>
              <a:t>, </a:t>
            </a:r>
            <a:r>
              <a:rPr dirty="0" err="1"/>
              <a:t>Yêu</a:t>
            </a:r>
            <a:r>
              <a:rPr dirty="0"/>
              <a:t> con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gai </a:t>
            </a:r>
            <a:r>
              <a:rPr dirty="0" err="1"/>
              <a:t>góc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Chất</a:t>
            </a:r>
            <a:r>
              <a:rPr dirty="0"/>
              <a:t> </a:t>
            </a:r>
            <a:r>
              <a:rPr dirty="0" err="1"/>
              <a:t>ngất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 </a:t>
            </a:r>
            <a:br>
              <a:rPr lang="en-GB" dirty="0"/>
            </a:br>
            <a:r>
              <a:rPr dirty="0"/>
              <a:t>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Vườn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thù</a:t>
            </a:r>
            <a:r>
              <a:rPr dirty="0"/>
              <a:t> </a:t>
            </a:r>
            <a:r>
              <a:rPr dirty="0" err="1"/>
              <a:t>vây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lánh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Bầu trời đen tối mây che mịt mờ, Chúa chết thay tôi ơn sâu nào ngờ.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Chịu bao đau đớn không lời than van. Trên con đường thập giá gian nan. Đồi xưa Chúa cam chịu nhục hình.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 </a:t>
            </a:r>
            <a:r>
              <a:rPr dirty="0" err="1"/>
              <a:t>điêu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Đồi</a:t>
            </a:r>
            <a:r>
              <a:rPr dirty="0"/>
              <a:t> </a:t>
            </a:r>
            <a:r>
              <a:rPr dirty="0" err="1"/>
              <a:t>Gô-gô-tha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quang</a:t>
            </a:r>
            <a:r>
              <a:rPr dirty="0"/>
              <a:t>.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vớt</a:t>
            </a:r>
            <a:r>
              <a:rPr dirty="0"/>
              <a:t> bao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Bầu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đồi</a:t>
            </a:r>
            <a:r>
              <a:rPr dirty="0"/>
              <a:t>,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loài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gì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Ôi</a:t>
            </a:r>
            <a:r>
              <a:rPr dirty="0"/>
              <a:t> con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gai </a:t>
            </a:r>
            <a:r>
              <a:rPr dirty="0" err="1"/>
              <a:t>góc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r>
              <a:rPr dirty="0" err="1"/>
              <a:t>vác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dân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155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Presentation1</vt:lpstr>
      <vt:lpstr>Thánh Ca 901 CON ĐƯỜNG THẬP GIÁ CÔ ĐƠN</vt:lpstr>
      <vt:lpstr>1. Đường trường gai góc Chúa đi một mình,  Chất ngất trên vai  bao nhiêu tội tình.</vt:lpstr>
      <vt:lpstr>Vườn xưa xa vắng  quân thù vây quanh,  Phút lâm nguy môn đồ  xa lánh.</vt:lpstr>
      <vt:lpstr>Bầu trời đen tối mây che mịt mờ, Chúa chết thay tôi ơn sâu nào ngờ.</vt:lpstr>
      <vt:lpstr>Chịu bao đau đớn không lời than van. Trên con đường thập giá gian nan. Đồi xưa Chúa cam chịu nhục hình.</vt:lpstr>
      <vt:lpstr>Chúa yêu thương  nhân loại điêu linh.  Đồi Gô-gô-tha chói sáng vinh quang. Cứu vớt bao linh hồn về thiên đàng.</vt:lpstr>
      <vt:lpstr>Bầu trời tăm tối mây vương ngập đồi, lúc Chúa hy sinh thay cho  loài người.</vt:lpstr>
      <vt:lpstr>Tình thương Cứu Chúa không gì cao hơn,  Ôi con đường thập giá  cô đơn.</vt:lpstr>
      <vt:lpstr>2. Đường trường gai góc Chúa đi một mình,  gánh vác thay cho  muôn dân tội tình.</vt:lpstr>
      <vt:lpstr>Người chung quanh đứng chê cười xôn xao,  mũ gainhư vương miện đẫm máu.</vt:lpstr>
      <vt:lpstr>Rồi khi ngọn giáo đâm bên cạnh sườn,  Huyết thánh tuôn rơi  suối thiêng khởi nguồn.</vt:lpstr>
      <vt:lpstr>Hồn Ngài giao thác quy về tay Cha, Con giao hồn trong cánh tay Cha.  Màn che xé đôi trong  điện thờ.</vt:lpstr>
      <vt:lpstr>Tối tăm vương khung trời ban trưa.  Mà Gô-gô-tha chói sáng vinh quang.</vt:lpstr>
      <vt:lpstr>Ánh sáng thiên cung  ngập tràn huy hoàng. Ngày nay theo Chúa đi trên đường trần</vt:lpstr>
      <vt:lpstr>Dẫu lắm gian nan quyết không ngại ngần.  Lòng yêu mến Chúa  suốt đời keo sơn, Yêu con đường thập giá cô đơn.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2018-11-26T08:29:17Z</dcterms:modified>
</cp:coreProperties>
</file>