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902</a:t>
            </a:r>
            <a:br>
              <a:rPr lang="en-US"/>
            </a:br>
            <a:r>
              <a:rPr lang="en-US"/>
              <a:t>NGÀY MAI HUY HOÀNG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Chung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Bên</a:t>
            </a:r>
            <a:r>
              <a:rPr dirty="0"/>
              <a:t> con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báo</a:t>
            </a:r>
            <a:r>
              <a:rPr dirty="0"/>
              <a:t> tin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Anh </a:t>
            </a:r>
            <a:r>
              <a:rPr dirty="0" err="1"/>
              <a:t>em</a:t>
            </a:r>
            <a:r>
              <a:rPr dirty="0"/>
              <a:t> ta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tay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nắm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sẵn</a:t>
            </a:r>
            <a:r>
              <a:rPr dirty="0"/>
              <a:t> </a:t>
            </a:r>
            <a:r>
              <a:rPr dirty="0" err="1"/>
              <a:t>sàng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kèn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hợp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Chung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Bên</a:t>
            </a:r>
            <a:r>
              <a:rPr dirty="0"/>
              <a:t> con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Muôn</a:t>
            </a:r>
            <a:r>
              <a:rPr dirty="0"/>
              <a:t> lao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nay </a:t>
            </a:r>
            <a:r>
              <a:rPr dirty="0" err="1"/>
              <a:t>đã</a:t>
            </a:r>
            <a:r>
              <a:rPr dirty="0"/>
              <a:t> qua,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huy</a:t>
            </a:r>
            <a:r>
              <a:rPr dirty="0"/>
              <a:t> </a:t>
            </a: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toang</a:t>
            </a:r>
            <a:r>
              <a:rPr dirty="0"/>
              <a:t>, </a:t>
            </a:r>
            <a:r>
              <a:rPr dirty="0" err="1"/>
              <a:t>kìa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ta, </a:t>
            </a:r>
            <a:br>
              <a:rPr lang="en-GB" dirty="0"/>
            </a:b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thúc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lao lung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hợp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Chung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em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khen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trung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đây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lãnh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mão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Bên</a:t>
            </a:r>
            <a:r>
              <a:rPr dirty="0"/>
              <a:t> con </a:t>
            </a:r>
            <a:r>
              <a:rPr dirty="0" err="1"/>
              <a:t>sông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,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chấm</a:t>
            </a:r>
            <a:r>
              <a:rPr dirty="0"/>
              <a:t> </a:t>
            </a:r>
            <a:r>
              <a:rPr dirty="0" err="1"/>
              <a:t>dứt</a:t>
            </a:r>
            <a:r>
              <a:rPr dirty="0"/>
              <a:t> bao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ca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lừng</a:t>
            </a:r>
            <a:r>
              <a:rPr dirty="0"/>
              <a:t> </a:t>
            </a:r>
            <a:r>
              <a:rPr dirty="0" err="1"/>
              <a:t>suy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đâu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vang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suy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hợp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250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Presentation1</vt:lpstr>
      <vt:lpstr>Thánh Ca 902 NGÀY MAI HUY HOÀNG</vt:lpstr>
      <vt:lpstr>1. Bên con sông vàng khi nắng mai về, anh em chúng ta gặp nhau.  Muôn lao khổ của tối tăm nay đã qua,</vt:lpstr>
      <vt:lpstr>Thiên môn huy hoàng đang mở toang, kìa muôn thiên sứ đang chờ ta,  Kết thúc đời lao lung trần gian khổ đau.</vt:lpstr>
      <vt:lpstr>Lúc ấy ta vui ca vang lừng suy tôn Vua, Vua muôn đời, hợp cùng muôn dân và muôn thiên sứ.</vt:lpstr>
      <vt:lpstr>Chung tiếng ca tôn Vua Jêsus nay quản cai.  Lúc ấy anh em ta vui mừng nghe Jêsus  gọi tên mình,</vt:lpstr>
      <vt:lpstr>được Ngài ban khen là tôi trung đây, mau đến ngay nhận lãnh kim mão  huy hoàng.</vt:lpstr>
      <vt:lpstr>2. Bên con sông vàng khi nắng mai về, anh em chúng ta gặp nhau.  Vui thay lúc chấm dứt bao công việc ta</vt:lpstr>
      <vt:lpstr>Muôn dân chung lời ca hát vang lừng suy tôn Chúa Vua trời cao. Mãi mãi cùng bên nhau còn đâu  cách xa.</vt:lpstr>
      <vt:lpstr>Lúc ấy ta vui ca vang lừng suy tôn Vua, Vua muôn đời, hợp cùng muôn dân và muôn thiên sứ.</vt:lpstr>
      <vt:lpstr>Chung tiếng ca tôn Vua Jêsus nay quản cai.  Lúc ấy anh em ta vui mừng nghe Jêsus  gọi tên mình,</vt:lpstr>
      <vt:lpstr>được Ngài ban khen là tôi trung đây, mau đến ngay nhận lãnh kim mão  huy hoàng.</vt:lpstr>
      <vt:lpstr>3. Bên con sông vàng khi nắng mai về, anh em chúng ta gặp nhau.  Khi thiên sứ thánh báo tin Vua hồi lai.</vt:lpstr>
      <vt:lpstr>Anh em ta cùng tay  nắm tay mừng hân hoan đón Vua bình an,  Hãy sẵn sàng khi nghe kèn vang tiếng xa.</vt:lpstr>
      <vt:lpstr>Lúc ấy ta vui ca vang lừng suy tôn Vua, Vua muôn đời, hợp cùng muôn dân và muôn thiên sứ.</vt:lpstr>
      <vt:lpstr>Chung tiếng ca tôn Vua Jêsus nay quản cai.  Lúc ấy anh em ta vui mừng nghe Jêsus  gọi tên mình,</vt:lpstr>
      <vt:lpstr>được Ngài ban khen là tôi trung đây, mau đến ngay nhận lãnh kim mão  huy hoàng.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2018-11-26T08:31:06Z</dcterms:modified>
</cp:coreProperties>
</file>