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903</a:t>
            </a:r>
            <a:br/>
            <a:r>
              <a:t> THÀNH THÁNH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Tung </a:t>
            </a:r>
            <a:r>
              <a:rPr dirty="0" err="1"/>
              <a:t>hô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Cha. </a:t>
            </a:r>
            <a:r>
              <a:rPr dirty="0" err="1"/>
              <a:t>Hô-sa-na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Hô-sa-na</a:t>
            </a:r>
            <a:r>
              <a:rPr dirty="0"/>
              <a:t>!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Dần dần mờ mờ cảnh kia tan đi, trời mới đất mới hiện ra. Gần bờ đại dương xanh bao la ánh sáng chiếu soi chan hòa.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Bầu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hào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lung </a:t>
            </a:r>
            <a:r>
              <a:rPr dirty="0" err="1"/>
              <a:t>linh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toang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tưng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,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thênh</a:t>
            </a:r>
            <a:r>
              <a:rPr dirty="0"/>
              <a:t> thang,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trăng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ban </a:t>
            </a:r>
            <a:r>
              <a:rPr dirty="0" err="1"/>
              <a:t>đêm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vầng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.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Giê-ru-sa-lem</a:t>
            </a:r>
            <a:r>
              <a:rPr dirty="0"/>
              <a:t>!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bao </a:t>
            </a:r>
            <a:r>
              <a:rPr dirty="0" err="1"/>
              <a:t>giờ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đổ</a:t>
            </a:r>
            <a:r>
              <a:rPr dirty="0"/>
              <a:t> </a:t>
            </a:r>
            <a:r>
              <a:rPr dirty="0" err="1"/>
              <a:t>nát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Giê-ru-sa-lem</a:t>
            </a:r>
            <a:r>
              <a:rPr dirty="0"/>
              <a:t> </a:t>
            </a:r>
            <a:r>
              <a:rPr dirty="0" err="1"/>
              <a:t>đến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phai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. </a:t>
            </a:r>
            <a:r>
              <a:rPr dirty="0" err="1"/>
              <a:t>Giê-ru-sa-lem</a:t>
            </a:r>
            <a:r>
              <a:rPr dirty="0"/>
              <a:t>! </a:t>
            </a:r>
            <a:r>
              <a:rPr dirty="0" err="1"/>
              <a:t>Giê-ru-sa-lem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qua. </a:t>
            </a:r>
            <a:br>
              <a:rPr lang="en-GB" dirty="0"/>
            </a:br>
            <a:r>
              <a:rPr dirty="0" err="1"/>
              <a:t>Hô-sa-na</a:t>
            </a:r>
            <a:r>
              <a:rPr dirty="0"/>
              <a:t>!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 </a:t>
            </a:r>
            <a:r>
              <a:rPr dirty="0" err="1"/>
              <a:t>Hô-sa-na</a:t>
            </a:r>
            <a:r>
              <a:rPr dirty="0"/>
              <a:t>! </a:t>
            </a:r>
            <a:br>
              <a:rPr lang="en-GB" dirty="0"/>
            </a:br>
            <a:r>
              <a:rPr dirty="0"/>
              <a:t>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lừng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Hô-sa-na</a:t>
            </a:r>
            <a:r>
              <a:rPr dirty="0"/>
              <a:t>!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. </a:t>
            </a:r>
            <a:r>
              <a:rPr dirty="0" err="1"/>
              <a:t>Hô-sa-na</a:t>
            </a:r>
            <a:r>
              <a:rPr dirty="0"/>
              <a:t>!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mông</a:t>
            </a:r>
            <a:r>
              <a:rPr dirty="0"/>
              <a:t> lung, </a:t>
            </a:r>
            <a:r>
              <a:rPr dirty="0" err="1"/>
              <a:t>giấc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Giê-ru-sa-lem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đền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chợt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bao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thơ</a:t>
            </a:r>
            <a:r>
              <a:rPr dirty="0"/>
              <a:t> </a:t>
            </a:r>
            <a:br>
              <a:rPr lang="en-GB" dirty="0"/>
            </a:br>
            <a:r>
              <a:rPr dirty="0"/>
              <a:t>ca </a:t>
            </a:r>
            <a:r>
              <a:rPr dirty="0" err="1"/>
              <a:t>vang</a:t>
            </a:r>
            <a:r>
              <a:rPr dirty="0"/>
              <a:t>, </a:t>
            </a:r>
            <a:r>
              <a:rPr dirty="0" err="1"/>
              <a:t>tiếng</a:t>
            </a:r>
            <a:r>
              <a:rPr dirty="0"/>
              <a:t> ca bay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bay </a:t>
            </a: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tung</a:t>
            </a:r>
            <a:r>
              <a:rPr dirty="0"/>
              <a:t> </a:t>
            </a:r>
            <a:r>
              <a:rPr dirty="0" err="1"/>
              <a:t>hô</a:t>
            </a:r>
            <a:r>
              <a:rPr dirty="0"/>
              <a:t> rung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Nghe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</a:t>
            </a:r>
            <a:r>
              <a:rPr dirty="0" err="1"/>
              <a:t>xướng</a:t>
            </a:r>
            <a:r>
              <a:rPr dirty="0"/>
              <a:t> ca </a:t>
            </a:r>
            <a:br>
              <a:rPr lang="en-GB" dirty="0"/>
            </a:br>
            <a:r>
              <a:rPr dirty="0" err="1"/>
              <a:t>dư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rộn</a:t>
            </a:r>
            <a:r>
              <a:rPr dirty="0"/>
              <a:t> </a:t>
            </a:r>
            <a:r>
              <a:rPr dirty="0" err="1"/>
              <a:t>ràng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Giê-ru-sa-lem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Giê-ru-sa-lem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Tung </a:t>
            </a:r>
            <a:r>
              <a:rPr dirty="0" err="1"/>
              <a:t>hô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Cha! </a:t>
            </a:r>
            <a:r>
              <a:rPr dirty="0" err="1"/>
              <a:t>Hô-sa-na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Hô-sa-na</a:t>
            </a:r>
            <a:r>
              <a:rPr dirty="0"/>
              <a:t>!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trong đêm mơ khung trời đổi dời, tiếng ca bỗng thoáng im lời và ngàn lời reo: Hô-sa-na! chợt nghe bay lên chốn xa.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bỗng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,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khuất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u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chợt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thoáng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xa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u </a:t>
            </a:r>
            <a:r>
              <a:rPr dirty="0" err="1"/>
              <a:t>thoáng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Giê-ru-sa-lem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Giê-ru-sa-lem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182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903  THÀNH THÁNH</vt:lpstr>
      <vt:lpstr>Một đêm kia trong mơ mông lung, giấc mơ êm ái vô cùng. Gần tường thành xưa Giê-ru-sa-lem,  tại đền thờ tôi đứng xem,</vt:lpstr>
      <vt:lpstr>chợt nghe bao em thơ  ca vang, tiếng ca bay tới thiên đàng, Nơi muôn thiên thần bay rất cao,  lời tung hô rung ngàn sao.</vt:lpstr>
      <vt:lpstr>Nghe như muôn tiếng hát thiên thần xướng ca  dư âm rộn ràng.  Giê-ru-sa-lem!  Giê-ru-sa-lem!</vt:lpstr>
      <vt:lpstr>Tung hô ngợi khen  Chúa Cha! Hô-sa-na!  Từ nơi cao sáng ngời.  Hô-sa-na! Muôn lời dâng ngất trời.</vt:lpstr>
      <vt:lpstr>Rồi trong đêm mơ khung trời đổi dời, tiếng ca bỗng thoáng im lời và ngàn lời reo: Hô-sa-na! chợt nghe bay lên chốn xa.</vt:lpstr>
      <vt:lpstr>Trời đang xanh xanh bỗng thành mịt mờ, tối tăm  che khuất mặt trời.</vt:lpstr>
      <vt:lpstr>Trong âm u tôi chợt trông thoáng trên đồi xa  bóng cây thập giá.</vt:lpstr>
      <vt:lpstr>Trong âm u thoáng bóng cây thập tự đứng im  cô đơn trên đồi.  Giê-ru-sa-lem!  Giê-ru-sa-lem!</vt:lpstr>
      <vt:lpstr>Tung hô ngợi khen  Chúa Cha. Hô-sa-na!  Từ nơi cao sáng ngời.  Hô-sa-na! Muôn lời dâng ngất trời.</vt:lpstr>
      <vt:lpstr>Dần dần mờ mờ cảnh kia tan đi, trời mới đất mới hiện ra. Gần bờ đại dương xanh bao la ánh sáng chiếu soi chan hòa.</vt:lpstr>
      <vt:lpstr>Bầu trời rạng ngời,  hào quang lung linh,  thiên cung muôn nơi  mở toang</vt:lpstr>
      <vt:lpstr>nơi đây tưng bừng, lối đi thênh thang, thánh dân bước lên vui mừng.  Thành không trăng sao soi lối ban đêm,</vt:lpstr>
      <vt:lpstr>ngày không vầng dương vẫn sáng. Nơi đây  huy hoàng Giê-ru-sa-lem! Thành không bao giờ  đổ nát.</vt:lpstr>
      <vt:lpstr>Nơi đây thành mới  Giê-ru-sa-lem đến  muôn năm không  phai tàn. Giê-ru-sa-lem! Giê-ru-sa-lem!</vt:lpstr>
      <vt:lpstr>Ca lên vì đêm đã qua.  Hô-sa-na! Từ nơi cao  sáng ngời Hô-sa-na!  Ca vang lừng cõi trời.</vt:lpstr>
      <vt:lpstr>Hô-sa-na! Từ trời  cao ngất. Hô-sa-na!  Muôn lời dâng suốt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2018-11-26T08:32:49Z</dcterms:modified>
</cp:coreProperties>
</file>