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  <p:sldMasterId id="2147484020" r:id="rId2"/>
  </p:sldMasterIdLst>
  <p:sldIdLst>
    <p:sldId id="256" r:id="rId3"/>
    <p:sldId id="265" r:id="rId4"/>
    <p:sldId id="257" r:id="rId5"/>
    <p:sldId id="262" r:id="rId6"/>
    <p:sldId id="263" r:id="rId7"/>
    <p:sldId id="259" r:id="rId8"/>
    <p:sldId id="258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26CC8-CE69-D844-B104-A247BD647AC6}">
          <p14:sldIdLst>
            <p14:sldId id="256"/>
            <p14:sldId id="265"/>
            <p14:sldId id="257"/>
            <p14:sldId id="262"/>
            <p14:sldId id="263"/>
            <p14:sldId id="259"/>
            <p14:sldId id="258"/>
            <p14:sldId id="260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7054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1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9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7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1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0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31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94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1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527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6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9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5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0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bzalb.shinyapps.io/RShiny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9.09638" TargetMode="External"/><Relationship Id="rId4" Type="http://schemas.openxmlformats.org/officeDocument/2006/relationships/hyperlink" Target="https://www.cdc.gov/injury/wisqars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906.054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U.S Accidents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Abzal Bacchus </a:t>
            </a:r>
          </a:p>
          <a:p>
            <a:r>
              <a:rPr lang="en-US" dirty="0" smtClean="0"/>
              <a:t>R Shiny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https://abzalb.shinyapps.io/RShinyApp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0222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ccording to the Centers for Disease Control and Prevention (CDC), Motor </a:t>
            </a:r>
            <a:r>
              <a:rPr lang="en-US" dirty="0"/>
              <a:t>V</a:t>
            </a:r>
            <a:r>
              <a:rPr lang="en-US" dirty="0" smtClean="0"/>
              <a:t>ehicle crashes are the leading cause of death for teens</a:t>
            </a:r>
          </a:p>
          <a:p>
            <a:r>
              <a:rPr lang="en-US" dirty="0"/>
              <a:t>s</a:t>
            </a:r>
            <a:r>
              <a:rPr lang="en-US" dirty="0" smtClean="0"/>
              <a:t>ome of the common causes are inexperience, speeding, not using seat belts, alcohol use and bad weather</a:t>
            </a:r>
          </a:p>
          <a:p>
            <a:r>
              <a:rPr lang="en-US" dirty="0"/>
              <a:t>c</a:t>
            </a:r>
            <a:r>
              <a:rPr lang="en-US" dirty="0" smtClean="0"/>
              <a:t>ar accidents results to property damage, asset losses, injury and in many cases death (driver, passengers</a:t>
            </a:r>
            <a:r>
              <a:rPr lang="en-US" dirty="0"/>
              <a:t>, pedestrians)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/>
              <a:t>a countrywide traffic accident </a:t>
            </a:r>
            <a:r>
              <a:rPr lang="en-US" dirty="0" smtClean="0"/>
              <a:t>dataset which </a:t>
            </a:r>
            <a:r>
              <a:rPr lang="en-US" dirty="0"/>
              <a:t>covers 49 states of the United </a:t>
            </a:r>
            <a:r>
              <a:rPr lang="en-US" dirty="0" smtClean="0"/>
              <a:t>States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is collected from February 2016 to December </a:t>
            </a:r>
            <a:r>
              <a:rPr lang="en-US" dirty="0" smtClean="0"/>
              <a:t>2019 (ongoing) which uses two </a:t>
            </a:r>
            <a:r>
              <a:rPr lang="en-US" dirty="0"/>
              <a:t>APIs which provide streaming traffic event </a:t>
            </a:r>
            <a:r>
              <a:rPr lang="en-US" dirty="0" smtClean="0"/>
              <a:t>data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APIs broadcast traffic events </a:t>
            </a:r>
            <a:r>
              <a:rPr lang="en-US" dirty="0" smtClean="0"/>
              <a:t>captured </a:t>
            </a:r>
            <a:r>
              <a:rPr lang="en-US" dirty="0"/>
              <a:t>by a variety of entities, such as the US and state departments of transportation, law enforcement agencies, traffic cameras, and traffic sensors within the </a:t>
            </a:r>
            <a:r>
              <a:rPr lang="en-US" dirty="0" smtClean="0"/>
              <a:t>road-networks</a:t>
            </a:r>
          </a:p>
          <a:p>
            <a:r>
              <a:rPr lang="en-US" dirty="0" smtClean="0"/>
              <a:t>about</a:t>
            </a:r>
            <a:r>
              <a:rPr lang="en-US" dirty="0"/>
              <a:t> 3.0 million accident records in this </a:t>
            </a:r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225083"/>
            <a:ext cx="6865033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47" y="337623"/>
            <a:ext cx="6006904" cy="58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chose to focus on severity which ranges from 1 to 4  (1 being the least impact 4 being the highest)</a:t>
            </a:r>
          </a:p>
          <a:p>
            <a:r>
              <a:rPr lang="en-US" dirty="0" smtClean="0"/>
              <a:t>I also chose to focus on visualizing the accidents among the 49 states and visually see which states had the highest/lowest accidents</a:t>
            </a:r>
          </a:p>
          <a:p>
            <a:r>
              <a:rPr lang="en-US" dirty="0" smtClean="0"/>
              <a:t>I wanted to be able to select among the different years and see how many accidents were reported based on the 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someone who drives daily, I found this dataset to be appealing</a:t>
            </a:r>
          </a:p>
          <a:p>
            <a:r>
              <a:rPr lang="en-US" b="1" u="sng" dirty="0" smtClean="0"/>
              <a:t>inquiry such as what states have the most/least accidents </a:t>
            </a:r>
          </a:p>
          <a:p>
            <a:r>
              <a:rPr lang="en-US" b="1" u="sng" dirty="0" smtClean="0"/>
              <a:t>how severe were the accidents that were reported?</a:t>
            </a:r>
          </a:p>
          <a:p>
            <a:r>
              <a:rPr lang="en-US" b="1" u="sng" dirty="0" smtClean="0"/>
              <a:t>are there any states </a:t>
            </a:r>
            <a:r>
              <a:rPr lang="en-US" b="1" u="sng" dirty="0"/>
              <a:t>that continuously have </a:t>
            </a:r>
            <a:r>
              <a:rPr lang="en-US" b="1" u="sng" dirty="0" smtClean="0"/>
              <a:t>a high amount of reported accidents?</a:t>
            </a:r>
          </a:p>
          <a:p>
            <a:r>
              <a:rPr lang="en-US" b="1" u="sng" dirty="0" smtClean="0"/>
              <a:t>any sudden increases in accidents in any particular state between two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given more time, I would like to be able to narrow down which roads/intersections during what time of the day a driver would need to be cautious driving on</a:t>
            </a:r>
          </a:p>
          <a:p>
            <a:r>
              <a:rPr lang="en-US" dirty="0" smtClean="0"/>
              <a:t>provide other insights with other focus points within the dataset such as does incremental weather correlate to accidents</a:t>
            </a:r>
          </a:p>
          <a:p>
            <a:r>
              <a:rPr lang="en-US" dirty="0"/>
              <a:t>c</a:t>
            </a:r>
            <a:r>
              <a:rPr lang="en-US" dirty="0" smtClean="0"/>
              <a:t>orrelation between sunshine and </a:t>
            </a:r>
            <a:r>
              <a:rPr lang="en-US" dirty="0"/>
              <a:t>the occurrences of </a:t>
            </a:r>
            <a:r>
              <a:rPr lang="en-US" dirty="0" smtClean="0"/>
              <a:t>traffic accidents (and likewise for driving at night) </a:t>
            </a:r>
          </a:p>
          <a:p>
            <a:r>
              <a:rPr lang="en-US" dirty="0" smtClean="0"/>
              <a:t>times of the year that accidents are likely to happen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Moosavi</a:t>
            </a:r>
            <a:r>
              <a:rPr lang="en-US" dirty="0"/>
              <a:t>, </a:t>
            </a:r>
            <a:r>
              <a:rPr lang="en-US" dirty="0" err="1"/>
              <a:t>Sobhan</a:t>
            </a:r>
            <a:r>
              <a:rPr lang="en-US" dirty="0"/>
              <a:t>, Mohammad Hossein </a:t>
            </a:r>
            <a:r>
              <a:rPr lang="en-US" dirty="0" err="1"/>
              <a:t>Samavatian</a:t>
            </a:r>
            <a:r>
              <a:rPr lang="en-US" dirty="0"/>
              <a:t>, Srinivasan </a:t>
            </a:r>
            <a:r>
              <a:rPr lang="en-US" dirty="0" err="1"/>
              <a:t>Parthasarathy</a:t>
            </a:r>
            <a:r>
              <a:rPr lang="en-US" dirty="0"/>
              <a:t>, and Rajiv </a:t>
            </a:r>
            <a:r>
              <a:rPr lang="en-US" dirty="0" err="1"/>
              <a:t>Ramnath</a:t>
            </a:r>
            <a:r>
              <a:rPr lang="en-US" dirty="0"/>
              <a:t>. “</a:t>
            </a:r>
            <a:r>
              <a:rPr lang="en-US" dirty="0">
                <a:hlinkClick r:id="rId2"/>
              </a:rPr>
              <a:t>A Countrywide Traffic Accident Dataset</a:t>
            </a:r>
            <a:r>
              <a:rPr lang="en-US" dirty="0"/>
              <a:t>.”, 2019.</a:t>
            </a:r>
          </a:p>
          <a:p>
            <a:pPr fontAlgn="base"/>
            <a:r>
              <a:rPr lang="en-US" dirty="0" err="1"/>
              <a:t>Moosavi</a:t>
            </a:r>
            <a:r>
              <a:rPr lang="en-US" dirty="0"/>
              <a:t>, </a:t>
            </a:r>
            <a:r>
              <a:rPr lang="en-US" dirty="0" err="1"/>
              <a:t>Sobhan</a:t>
            </a:r>
            <a:r>
              <a:rPr lang="en-US" dirty="0"/>
              <a:t>, Mohammad Hossein </a:t>
            </a:r>
            <a:r>
              <a:rPr lang="en-US" dirty="0" err="1"/>
              <a:t>Samavatian</a:t>
            </a:r>
            <a:r>
              <a:rPr lang="en-US" dirty="0"/>
              <a:t>, Srinivasan </a:t>
            </a:r>
            <a:r>
              <a:rPr lang="en-US" dirty="0" err="1"/>
              <a:t>Parthasarathy</a:t>
            </a:r>
            <a:r>
              <a:rPr lang="en-US" dirty="0"/>
              <a:t>, </a:t>
            </a:r>
            <a:r>
              <a:rPr lang="en-US" dirty="0" err="1"/>
              <a:t>Radu</a:t>
            </a:r>
            <a:r>
              <a:rPr lang="en-US" dirty="0"/>
              <a:t> Teodorescu, and Rajiv </a:t>
            </a:r>
            <a:r>
              <a:rPr lang="en-US" dirty="0" err="1"/>
              <a:t>Ramnath</a:t>
            </a:r>
            <a:r>
              <a:rPr lang="en-US" dirty="0"/>
              <a:t>. </a:t>
            </a:r>
            <a:r>
              <a:rPr lang="en-US" dirty="0">
                <a:hlinkClick r:id="rId3"/>
              </a:rPr>
              <a:t>"Accident Risk Prediction based on Heterogeneous Sparse Data: New Dataset and Insights."</a:t>
            </a:r>
            <a:r>
              <a:rPr lang="en-US" dirty="0"/>
              <a:t> In proceedings of the 27th ACM SIGSPATIAL International Conference on Advances in Geographic Information Systems, ACM, 2019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Centers for Disease Control and Prevention (CDC). WISQARS (Web-based Injury Statistics Query and Reporting System). US Department of Health and Human Services; September 2019. Available at </a:t>
            </a:r>
            <a:r>
              <a:rPr lang="en-US" u="sng" dirty="0">
                <a:hlinkClick r:id="rId4"/>
              </a:rPr>
              <a:t>https://www.cdc.gov/injury/wisqars/index.html</a:t>
            </a:r>
            <a:r>
              <a:rPr lang="en-US" dirty="0"/>
              <a:t>. Accessed 2–3 October 2019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342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Franklin Gothic Book</vt:lpstr>
      <vt:lpstr>Arial</vt:lpstr>
      <vt:lpstr>Crop</vt:lpstr>
      <vt:lpstr>Office Theme</vt:lpstr>
      <vt:lpstr>U.S Accidents</vt:lpstr>
      <vt:lpstr>Background</vt:lpstr>
      <vt:lpstr>About the dataset</vt:lpstr>
      <vt:lpstr>PowerPoint Presentation</vt:lpstr>
      <vt:lpstr>PowerPoint Presentation</vt:lpstr>
      <vt:lpstr>Focus points</vt:lpstr>
      <vt:lpstr>Why this dataset?</vt:lpstr>
      <vt:lpstr>Future work</vt:lpstr>
      <vt:lpstr>References</vt:lpstr>
      <vt:lpstr>Link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 Accidents</dc:title>
  <dc:creator>Abzal Bacchus</dc:creator>
  <cp:lastModifiedBy>Abzal Bacchus</cp:lastModifiedBy>
  <cp:revision>50</cp:revision>
  <dcterms:created xsi:type="dcterms:W3CDTF">2020-01-25T17:21:35Z</dcterms:created>
  <dcterms:modified xsi:type="dcterms:W3CDTF">2020-01-27T07:05:09Z</dcterms:modified>
</cp:coreProperties>
</file>