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6" r:id="rId3"/>
    <p:sldId id="257" r:id="rId4"/>
    <p:sldId id="273" r:id="rId5"/>
    <p:sldId id="267" r:id="rId6"/>
    <p:sldId id="261" r:id="rId7"/>
    <p:sldId id="269" r:id="rId8"/>
    <p:sldId id="270" r:id="rId9"/>
    <p:sldId id="260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3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7C18-AF79-814A-8C76-AC0434C029B0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2CCD-C4F5-AB44-B692-4EDE477DF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mdb.com/chart/top/?ref_=nv_mv_250" TargetMode="External"/><Relationship Id="rId3" Type="http://schemas.openxmlformats.org/officeDocument/2006/relationships/hyperlink" Target="https://plot.ly/python/time-ser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241778"/>
            <a:ext cx="9144000" cy="981222"/>
          </a:xfrm>
        </p:spPr>
        <p:txBody>
          <a:bodyPr>
            <a:normAutofit fontScale="85000" lnSpcReduction="20000"/>
          </a:bodyPr>
          <a:lstStyle/>
          <a:p>
            <a:r>
              <a:rPr lang="en-US" sz="6000" dirty="0" smtClean="0"/>
              <a:t>IMDB Analysis</a:t>
            </a:r>
            <a:endParaRPr lang="en-US" sz="6000" dirty="0" smtClean="0"/>
          </a:p>
          <a:p>
            <a:r>
              <a:rPr lang="en-US" dirty="0" smtClean="0"/>
              <a:t>Abzal Bacchus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87" y="845963"/>
            <a:ext cx="7680960" cy="3840481"/>
          </a:xfrm>
        </p:spPr>
      </p:pic>
    </p:spTree>
    <p:extLst>
      <p:ext uri="{BB962C8B-B14F-4D97-AF65-F5344CB8AC3E}">
        <p14:creationId xmlns:p14="http://schemas.microsoft.com/office/powerpoint/2010/main" val="6896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" y="381000"/>
            <a:ext cx="1126822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to analyze the average profit from directors and the ratings they receive </a:t>
            </a:r>
          </a:p>
          <a:p>
            <a:r>
              <a:rPr lang="en-US" dirty="0"/>
              <a:t>s</a:t>
            </a:r>
            <a:r>
              <a:rPr lang="en-US" dirty="0" smtClean="0"/>
              <a:t>plit between color and black and white films to gain more insights</a:t>
            </a:r>
          </a:p>
          <a:p>
            <a:r>
              <a:rPr lang="en-US" dirty="0"/>
              <a:t>i</a:t>
            </a:r>
            <a:r>
              <a:rPr lang="en-US" dirty="0" smtClean="0"/>
              <a:t>ncorporate how different genders/ages play a role in ratings</a:t>
            </a:r>
          </a:p>
          <a:p>
            <a:r>
              <a:rPr lang="en-US" dirty="0" smtClean="0"/>
              <a:t>determine a way to detect any possible sarcasm in the ratings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https://www.imdb.com/chart/top/?ref_=nv_mv_250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https://plot.ly/python/time-series/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IMDB is one of the many used websites that people use to decide if a movie is worth watching</a:t>
            </a:r>
          </a:p>
          <a:p>
            <a:r>
              <a:rPr lang="en-US" dirty="0" smtClean="0"/>
              <a:t>users </a:t>
            </a:r>
            <a:r>
              <a:rPr lang="en-US" dirty="0"/>
              <a:t>can access movie ratings, </a:t>
            </a:r>
            <a:r>
              <a:rPr lang="en-US" dirty="0" smtClean="0"/>
              <a:t>and </a:t>
            </a:r>
            <a:r>
              <a:rPr lang="en-US" dirty="0"/>
              <a:t>they can read different reviews on the movie to see </a:t>
            </a:r>
            <a:r>
              <a:rPr lang="en-US" dirty="0" smtClean="0"/>
              <a:t>why/why </a:t>
            </a:r>
            <a:r>
              <a:rPr lang="en-US" dirty="0"/>
              <a:t>not it was well </a:t>
            </a:r>
            <a:r>
              <a:rPr lang="en-US" dirty="0" smtClean="0"/>
              <a:t>rated</a:t>
            </a:r>
            <a:endParaRPr lang="en-US" dirty="0"/>
          </a:p>
          <a:p>
            <a:r>
              <a:rPr lang="en-US" dirty="0" smtClean="0"/>
              <a:t>having </a:t>
            </a:r>
            <a:r>
              <a:rPr lang="en-US" dirty="0"/>
              <a:t>access to movie reviews in addition to ratings allows potential viewers </a:t>
            </a:r>
            <a:r>
              <a:rPr lang="en-US" dirty="0" smtClean="0"/>
              <a:t>to determine whether </a:t>
            </a:r>
            <a:r>
              <a:rPr lang="en-US" dirty="0"/>
              <a:t>a movie would be </a:t>
            </a:r>
            <a:r>
              <a:rPr lang="en-US" dirty="0" smtClean="0"/>
              <a:t>good/not so good </a:t>
            </a:r>
            <a:r>
              <a:rPr lang="en-US" dirty="0"/>
              <a:t>to watch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IMDB Top 250 Rated Movies (1921- 2017 )</a:t>
            </a:r>
          </a:p>
          <a:p>
            <a:r>
              <a:rPr lang="en-US" dirty="0" err="1" smtClean="0"/>
              <a:t>scrapy</a:t>
            </a:r>
            <a:endParaRPr lang="en-US" dirty="0" smtClean="0"/>
          </a:p>
          <a:p>
            <a:r>
              <a:rPr lang="en-US" dirty="0" smtClean="0"/>
              <a:t>I wanted to analyze any correlation between genre and gross </a:t>
            </a:r>
          </a:p>
          <a:p>
            <a:r>
              <a:rPr lang="en-US" dirty="0" smtClean="0"/>
              <a:t>general trend for ratings</a:t>
            </a:r>
          </a:p>
          <a:p>
            <a:r>
              <a:rPr lang="en-US" dirty="0"/>
              <a:t>l</a:t>
            </a:r>
            <a:r>
              <a:rPr lang="en-US" dirty="0" smtClean="0"/>
              <a:t>east/most favorable genres </a:t>
            </a:r>
          </a:p>
          <a:p>
            <a:r>
              <a:rPr lang="en-US" dirty="0"/>
              <a:t>f</a:t>
            </a:r>
            <a:r>
              <a:rPr lang="en-US" dirty="0" smtClean="0"/>
              <a:t>irst movie to be in color was Cupid Angling (1918)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obtained from scraping: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enre</a:t>
            </a:r>
          </a:p>
          <a:p>
            <a:r>
              <a:rPr lang="en-US" dirty="0"/>
              <a:t>g</a:t>
            </a:r>
            <a:r>
              <a:rPr lang="en-US" dirty="0" smtClean="0"/>
              <a:t>ross</a:t>
            </a:r>
          </a:p>
          <a:p>
            <a:r>
              <a:rPr lang="en-US" dirty="0"/>
              <a:t>r</a:t>
            </a:r>
            <a:r>
              <a:rPr lang="en-US" dirty="0" smtClean="0"/>
              <a:t>eviews</a:t>
            </a:r>
          </a:p>
          <a:p>
            <a:r>
              <a:rPr lang="en-US" dirty="0"/>
              <a:t>l</a:t>
            </a:r>
            <a:r>
              <a:rPr lang="en-US" dirty="0" smtClean="0"/>
              <a:t>ength of the movies (in minutes)</a:t>
            </a:r>
          </a:p>
          <a:p>
            <a:r>
              <a:rPr lang="en-US" dirty="0"/>
              <a:t>r</a:t>
            </a:r>
            <a:r>
              <a:rPr lang="en-US" dirty="0" smtClean="0"/>
              <a:t>ating</a:t>
            </a:r>
          </a:p>
          <a:p>
            <a:r>
              <a:rPr lang="en-US" dirty="0"/>
              <a:t>s</a:t>
            </a:r>
            <a:r>
              <a:rPr lang="en-US" dirty="0" smtClean="0"/>
              <a:t>core </a:t>
            </a:r>
          </a:p>
          <a:p>
            <a:r>
              <a:rPr lang="en-US" dirty="0"/>
              <a:t>t</a:t>
            </a:r>
            <a:r>
              <a:rPr lang="en-US" dirty="0" smtClean="0"/>
              <a:t>itle</a:t>
            </a:r>
          </a:p>
          <a:p>
            <a:r>
              <a:rPr lang="en-US" dirty="0"/>
              <a:t>y</a:t>
            </a:r>
            <a:r>
              <a:rPr lang="en-US" dirty="0" smtClean="0"/>
              <a:t>ear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3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838200"/>
            <a:ext cx="100838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6264"/>
            <a:ext cx="10213145" cy="5290698"/>
          </a:xfrm>
        </p:spPr>
      </p:pic>
    </p:spTree>
    <p:extLst>
      <p:ext uri="{BB962C8B-B14F-4D97-AF65-F5344CB8AC3E}">
        <p14:creationId xmlns:p14="http://schemas.microsoft.com/office/powerpoint/2010/main" val="1957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4" y="317500"/>
            <a:ext cx="11507373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" y="342900"/>
            <a:ext cx="11633981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94" y="398976"/>
            <a:ext cx="9779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194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Background</vt:lpstr>
      <vt:lpstr>About the project</vt:lpstr>
      <vt:lpstr>Information obtained from scraping: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References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Abzal Bacchus</dc:creator>
  <cp:lastModifiedBy>Abzal Bacchus</cp:lastModifiedBy>
  <cp:revision>63</cp:revision>
  <dcterms:created xsi:type="dcterms:W3CDTF">2020-02-09T17:22:41Z</dcterms:created>
  <dcterms:modified xsi:type="dcterms:W3CDTF">2020-02-11T04:59:17Z</dcterms:modified>
</cp:coreProperties>
</file>