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0d55bf1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0d55bf1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0d55bf1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0d55bf1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12dd50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12dd50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12dd50d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12dd50d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12dd50d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12dd50d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12dd50d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12dd50d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12dd50d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12dd50d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ÁGILES Y SCRUM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Ojeda Martel 1º 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Ágiles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Proyectos → Fraccionados en → Sprints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Conformados por: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oma de requerimientos - Diseño - Verificación y entrega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Agile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número de interacciones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Software funcional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Colaboración con el cliente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Adaptabilidad al cambio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07975"/>
            <a:ext cx="3999900" cy="4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5"/>
              <a:t>Ventajas</a:t>
            </a:r>
            <a:endParaRPr sz="2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Gran calidad de producto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Mejor control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Alta flexibilidad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Mejoras continuas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407875"/>
            <a:ext cx="3999900" cy="4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Desventajas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requiere un equipo altamente preparado.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falta de documentación puede ser un problema a largo plazo y para nuevos integrantes.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Posible descontrol de los límites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Scrum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4100"/>
              <a:t>Proyecto 		/		 Sprints</a:t>
            </a:r>
            <a:endParaRPr sz="4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 y responsabilidades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/>
              <a:t>Product owner → Define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/>
              <a:t>Scrum Master → Facilita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300"/>
              <a:t>Equipo de desarrollo → Realiza el trabajo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 de Scrum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Planificación 				→ 	Objetivos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Sprint 						→ 	Etapa de trabajo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Reunión diaria 				→ 	Puesta en común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Revisión</a:t>
            </a:r>
            <a:r>
              <a:rPr lang="es" sz="2100"/>
              <a:t> del Sprint 			→ 	Revisión y entrega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Retrospectiva del Sprint 	→ 	Post-revisión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Artefactos de Scrum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Product Backlog		→		</a:t>
            </a:r>
            <a:r>
              <a:rPr lang="es"/>
              <a:t>Características</a:t>
            </a:r>
            <a:r>
              <a:rPr lang="es"/>
              <a:t> necesarias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Sprint Backlog		→		Elementos a completar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Incremento			</a:t>
            </a:r>
            <a:r>
              <a:rPr lang="es"/>
              <a:t>→		El logro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