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80bdebc8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80bdebc8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80bdebc8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80bdebc8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80bdebc8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80bdebc8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80bdebc8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80bdebc8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80bdebc8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80bdebc8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8154abe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8154abe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718000" y="3379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SAP</a:t>
            </a:r>
            <a:r>
              <a:rPr lang="es"/>
              <a:t> </a:t>
            </a:r>
            <a:r>
              <a:rPr lang="es" sz="3466"/>
              <a:t>(Systems Applications and Products in Data Processing) </a:t>
            </a:r>
            <a:r>
              <a:rPr lang="es"/>
              <a:t>Adaptive Server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Daniel Ojeda Martel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SAP </a:t>
            </a:r>
            <a:r>
              <a:rPr lang="es"/>
              <a:t>características</a:t>
            </a:r>
            <a:r>
              <a:rPr lang="es"/>
              <a:t>  generales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Sistema de datos altamente escalable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Soporte a grandes volúmenes de datos, transacciones y usuarios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Lanzada en 1988. A lo largo de los años ha recibido actualizaciones como los ALV y los SALV que han facilitado la creación de tablas Y vistas.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y desventajas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 Alta disponibilidad y fiabilidad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 Alto desempeño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 Monitoriza los eventos 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 Seguridad en multitud de niveles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 Plan de consultas optimizadas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 Permisos y restricciones en su manejo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Acceso a HANA: (BDD In-Memory)</a:t>
            </a:r>
            <a:endParaRPr/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Desventajas: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Encriptación total de la base de datos: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/>
              <a:t>Afectar el rendimiento del sistema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/>
              <a:t>Administración de los datos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/>
              <a:t>Costes adicionales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/>
              <a:t>En caso de desastre complica mucho la recuperación de datos.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- No hay historial de tablas.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</a:t>
            </a:r>
            <a:r>
              <a:rPr lang="es"/>
              <a:t>características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Modelo de datos relacional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Alto coste:</a:t>
            </a:r>
            <a:endParaRPr sz="2000"/>
          </a:p>
          <a:p>
            <a:pPr indent="-355600" lvl="1" marL="9144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V. Cloud: 38€ - 91€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On Premise: 1.100€ - 2.700€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00"/>
              <a:t>ABAP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400"/>
              <a:t>(</a:t>
            </a:r>
            <a:r>
              <a:rPr lang="es" sz="2400"/>
              <a:t>Advanced Business Application Programming)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Ventas y Distribución.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Seguimiento Servicio y Atención al Cliente.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Gestión Financiera.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Gestión de Proyectos.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Recursos Humanos.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Gestión de Comunicaciones de Negocio.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Marketing.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Logística.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 de usuario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La propia de SAP							-     </a:t>
            </a:r>
            <a:r>
              <a:rPr lang="es" sz="2400"/>
              <a:t>Eclipse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