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desplazar la diapositiva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DE525CF-F315-4D94-B370-997792D2A33D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5D5EA3-2455-4A60-8F57-53498CBD87A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A8B921-22E6-4BA8-BDDF-AFF15E090B7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51122A-E2D4-495D-8054-79DC9245D49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FA16B9-7374-4C60-89C5-6E6FF0FE8A3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1C633B-E4B4-450E-AE20-DE781B2EC43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FD1FEC-CA34-4E14-8784-0A54DFB1CE8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9CB3B-8D8E-4026-9E88-80D306DA98A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7" name="Text 2"/>
          <p:cNvSpPr/>
          <p:nvPr/>
        </p:nvSpPr>
        <p:spPr>
          <a:xfrm>
            <a:off x="6319440" y="2759400"/>
            <a:ext cx="7477200" cy="16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6562"/>
              </a:lnSpc>
              <a:tabLst>
                <a:tab algn="l" pos="0"/>
              </a:tabLst>
            </a:pPr>
            <a:r>
              <a:rPr b="0" lang="en-US" sz="5250" spc="-1" strike="noStrike">
                <a:solidFill>
                  <a:srgbClr val="476fd6"/>
                </a:solidFill>
                <a:latin typeface="Roboto Slab"/>
                <a:ea typeface="Roboto Slab"/>
              </a:rPr>
              <a:t>Vegeta, the Prince of all Saiyans</a:t>
            </a:r>
            <a:endParaRPr b="0" lang="es-ES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3"/>
          <p:cNvSpPr/>
          <p:nvPr/>
        </p:nvSpPr>
        <p:spPr>
          <a:xfrm>
            <a:off x="6319440" y="4759200"/>
            <a:ext cx="74772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Discover the fascinating journey of Vegeta, the iconic character from Dragon Ball. Explore his growth, iconic moments, and his impact on popular culture.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 2"/>
          <p:cNvSpPr/>
          <p:nvPr/>
        </p:nvSpPr>
        <p:spPr>
          <a:xfrm>
            <a:off x="2037960" y="1443240"/>
            <a:ext cx="54403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476fd6"/>
                </a:solidFill>
                <a:latin typeface="Roboto Slab"/>
                <a:ea typeface="Roboto Slab"/>
              </a:rPr>
              <a:t>Vegeta's Background</a:t>
            </a:r>
            <a:endParaRPr b="0" lang="es-E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Shape 3"/>
          <p:cNvSpPr/>
          <p:nvPr/>
        </p:nvSpPr>
        <p:spPr>
          <a:xfrm>
            <a:off x="2037960" y="2582280"/>
            <a:ext cx="5165640" cy="1990440"/>
          </a:xfrm>
          <a:prstGeom prst="roundRect">
            <a:avLst>
              <a:gd name="adj" fmla="val 6696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4"/>
          <p:cNvSpPr/>
          <p:nvPr/>
        </p:nvSpPr>
        <p:spPr>
          <a:xfrm>
            <a:off x="2260080" y="2804400"/>
            <a:ext cx="30477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Royal Saiyan Bloodline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5"/>
          <p:cNvSpPr/>
          <p:nvPr/>
        </p:nvSpPr>
        <p:spPr>
          <a:xfrm>
            <a:off x="2260080" y="3284640"/>
            <a:ext cx="4721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Vegeta hails from a noble Saiyan bloodline as the prince of the planet Vegeta.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Shape 6"/>
          <p:cNvSpPr/>
          <p:nvPr/>
        </p:nvSpPr>
        <p:spPr>
          <a:xfrm>
            <a:off x="7426440" y="2582280"/>
            <a:ext cx="5165640" cy="1990440"/>
          </a:xfrm>
          <a:prstGeom prst="roundRect">
            <a:avLst>
              <a:gd name="adj" fmla="val 6696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7"/>
          <p:cNvSpPr/>
          <p:nvPr/>
        </p:nvSpPr>
        <p:spPr>
          <a:xfrm>
            <a:off x="7648560" y="2804400"/>
            <a:ext cx="29714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Prince Turned Warrior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8"/>
          <p:cNvSpPr/>
          <p:nvPr/>
        </p:nvSpPr>
        <p:spPr>
          <a:xfrm>
            <a:off x="7648560" y="3284640"/>
            <a:ext cx="47214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Once arrogant and power-hungry, Vegeta eventually becomes a powerful ally in the fight against evil.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Shape 9"/>
          <p:cNvSpPr/>
          <p:nvPr/>
        </p:nvSpPr>
        <p:spPr>
          <a:xfrm>
            <a:off x="2037960" y="4795200"/>
            <a:ext cx="5165640" cy="1990440"/>
          </a:xfrm>
          <a:prstGeom prst="roundRect">
            <a:avLst>
              <a:gd name="adj" fmla="val 6696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10"/>
          <p:cNvSpPr/>
          <p:nvPr/>
        </p:nvSpPr>
        <p:spPr>
          <a:xfrm>
            <a:off x="2260080" y="5017320"/>
            <a:ext cx="31924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Bitter Rivalry with Goku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11"/>
          <p:cNvSpPr/>
          <p:nvPr/>
        </p:nvSpPr>
        <p:spPr>
          <a:xfrm>
            <a:off x="2260080" y="5497920"/>
            <a:ext cx="47214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Explore the complex relationship between Vegeta and Goku, from enemies to training partners and brothers-in-arms.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Shape 12"/>
          <p:cNvSpPr/>
          <p:nvPr/>
        </p:nvSpPr>
        <p:spPr>
          <a:xfrm>
            <a:off x="7426440" y="4795200"/>
            <a:ext cx="5165640" cy="1990440"/>
          </a:xfrm>
          <a:prstGeom prst="roundRect">
            <a:avLst>
              <a:gd name="adj" fmla="val 6696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13"/>
          <p:cNvSpPr/>
          <p:nvPr/>
        </p:nvSpPr>
        <p:spPr>
          <a:xfrm>
            <a:off x="7648560" y="5017320"/>
            <a:ext cx="43124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Dynamic Character Development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14"/>
          <p:cNvSpPr/>
          <p:nvPr/>
        </p:nvSpPr>
        <p:spPr>
          <a:xfrm>
            <a:off x="7648560" y="5497920"/>
            <a:ext cx="47214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Witness Vegeta's growth as he evolves from a villain to a hero, always seeking to surpass his limits.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7240" cy="8229240"/>
          </a:xfrm>
          <a:prstGeom prst="rect">
            <a:avLst/>
          </a:prstGeom>
          <a:ln w="0">
            <a:noFill/>
          </a:ln>
        </p:spPr>
      </p:pic>
      <p:sp>
        <p:nvSpPr>
          <p:cNvPr id="67" name="Text 2"/>
          <p:cNvSpPr/>
          <p:nvPr/>
        </p:nvSpPr>
        <p:spPr>
          <a:xfrm>
            <a:off x="833040" y="1346040"/>
            <a:ext cx="930600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476fd6"/>
                </a:solidFill>
                <a:latin typeface="Roboto Slab"/>
                <a:ea typeface="Roboto Slab"/>
              </a:rPr>
              <a:t>Vegeta's Super Saiyan Transformation</a:t>
            </a:r>
            <a:endParaRPr b="0" lang="es-E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Shape 3"/>
          <p:cNvSpPr/>
          <p:nvPr/>
        </p:nvSpPr>
        <p:spPr>
          <a:xfrm>
            <a:off x="833040" y="324180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4"/>
          <p:cNvSpPr/>
          <p:nvPr/>
        </p:nvSpPr>
        <p:spPr>
          <a:xfrm>
            <a:off x="1014480" y="3283560"/>
            <a:ext cx="1368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76fd6"/>
                </a:solidFill>
                <a:latin typeface="Roboto Slab"/>
                <a:ea typeface="Roboto Slab"/>
              </a:rPr>
              <a:t>1</a:t>
            </a:r>
            <a:endParaRPr b="0" lang="es-E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5"/>
          <p:cNvSpPr/>
          <p:nvPr/>
        </p:nvSpPr>
        <p:spPr>
          <a:xfrm>
            <a:off x="1555200" y="3318120"/>
            <a:ext cx="24609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Beyond Legendary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6"/>
          <p:cNvSpPr/>
          <p:nvPr/>
        </p:nvSpPr>
        <p:spPr>
          <a:xfrm>
            <a:off x="1555200" y="3798360"/>
            <a:ext cx="38196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Uncover the struggles and sacrifices Vegeta endures to unlock the extraordinary power of the Super Saiyan.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Shape 7"/>
          <p:cNvSpPr/>
          <p:nvPr/>
        </p:nvSpPr>
        <p:spPr>
          <a:xfrm>
            <a:off x="5597640" y="324180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8"/>
          <p:cNvSpPr/>
          <p:nvPr/>
        </p:nvSpPr>
        <p:spPr>
          <a:xfrm>
            <a:off x="5756040" y="3283560"/>
            <a:ext cx="1825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76fd6"/>
                </a:solidFill>
                <a:latin typeface="Roboto Slab"/>
                <a:ea typeface="Roboto Slab"/>
              </a:rPr>
              <a:t>2</a:t>
            </a:r>
            <a:endParaRPr b="0" lang="es-E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9"/>
          <p:cNvSpPr/>
          <p:nvPr/>
        </p:nvSpPr>
        <p:spPr>
          <a:xfrm>
            <a:off x="6319440" y="3318120"/>
            <a:ext cx="34286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The Legendary Ascension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10"/>
          <p:cNvSpPr/>
          <p:nvPr/>
        </p:nvSpPr>
        <p:spPr>
          <a:xfrm>
            <a:off x="6319440" y="3798360"/>
            <a:ext cx="38196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Witness the unforgettable moments when Vegeta, driven by his determination, achieves various Super Saiyan forms.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hape 11"/>
          <p:cNvSpPr/>
          <p:nvPr/>
        </p:nvSpPr>
        <p:spPr>
          <a:xfrm>
            <a:off x="833040" y="561600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12"/>
          <p:cNvSpPr/>
          <p:nvPr/>
        </p:nvSpPr>
        <p:spPr>
          <a:xfrm>
            <a:off x="991800" y="5657400"/>
            <a:ext cx="1825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76fd6"/>
                </a:solidFill>
                <a:latin typeface="Roboto Slab"/>
                <a:ea typeface="Roboto Slab"/>
              </a:rPr>
              <a:t>3</a:t>
            </a:r>
            <a:endParaRPr b="0" lang="es-E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13"/>
          <p:cNvSpPr/>
          <p:nvPr/>
        </p:nvSpPr>
        <p:spPr>
          <a:xfrm>
            <a:off x="1555200" y="5692320"/>
            <a:ext cx="31543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From Rivalry to Respect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14"/>
          <p:cNvSpPr/>
          <p:nvPr/>
        </p:nvSpPr>
        <p:spPr>
          <a:xfrm>
            <a:off x="1555200" y="6172560"/>
            <a:ext cx="85838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Discover how Vegeta's Super Saiyan transformation impacts his relationship with Goku and their joint battles.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2"/>
          <p:cNvSpPr/>
          <p:nvPr/>
        </p:nvSpPr>
        <p:spPr>
          <a:xfrm>
            <a:off x="2037960" y="1437120"/>
            <a:ext cx="6522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476fd6"/>
                </a:solidFill>
                <a:latin typeface="Roboto Slab"/>
                <a:ea typeface="Roboto Slab"/>
              </a:rPr>
              <a:t>Vegeta's Iconic Moments</a:t>
            </a:r>
            <a:endParaRPr b="0" lang="es-ES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 0" descr="preencoded.png"/>
          <p:cNvPicPr/>
          <p:nvPr/>
        </p:nvPicPr>
        <p:blipFill>
          <a:blip r:embed="rId1"/>
          <a:stretch/>
        </p:blipFill>
        <p:spPr>
          <a:xfrm>
            <a:off x="2037960" y="2575800"/>
            <a:ext cx="3295440" cy="2036520"/>
          </a:xfrm>
          <a:prstGeom prst="rect">
            <a:avLst/>
          </a:prstGeom>
          <a:ln w="0">
            <a:noFill/>
          </a:ln>
        </p:spPr>
      </p:pic>
      <p:sp>
        <p:nvSpPr>
          <p:cNvPr id="84" name="Text 3"/>
          <p:cNvSpPr/>
          <p:nvPr/>
        </p:nvSpPr>
        <p:spPr>
          <a:xfrm>
            <a:off x="2037960" y="489024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Final Flash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4"/>
          <p:cNvSpPr/>
          <p:nvPr/>
        </p:nvSpPr>
        <p:spPr>
          <a:xfrm>
            <a:off x="2037960" y="5370840"/>
            <a:ext cx="32954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Relive the epic moment when Vegeta unleashes the devastating Final Flash attack against Cell.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Image 1" descr="preencoded.png"/>
          <p:cNvPicPr/>
          <p:nvPr/>
        </p:nvPicPr>
        <p:blipFill>
          <a:blip r:embed="rId2"/>
          <a:stretch/>
        </p:blipFill>
        <p:spPr>
          <a:xfrm>
            <a:off x="5667120" y="257580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87" name="Text 5"/>
          <p:cNvSpPr/>
          <p:nvPr/>
        </p:nvSpPr>
        <p:spPr>
          <a:xfrm>
            <a:off x="5667120" y="48906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Galick Gun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6"/>
          <p:cNvSpPr/>
          <p:nvPr/>
        </p:nvSpPr>
        <p:spPr>
          <a:xfrm>
            <a:off x="5667120" y="5370840"/>
            <a:ext cx="32958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Witness the sheer power of Vegeta's infamous Galick Gun technique, obliterating his opponents.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Image 2" descr="preencoded.png"/>
          <p:cNvPicPr/>
          <p:nvPr/>
        </p:nvPicPr>
        <p:blipFill>
          <a:blip r:embed="rId3"/>
          <a:stretch/>
        </p:blipFill>
        <p:spPr>
          <a:xfrm>
            <a:off x="9296280" y="257580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90" name="Text 7"/>
          <p:cNvSpPr/>
          <p:nvPr/>
        </p:nvSpPr>
        <p:spPr>
          <a:xfrm>
            <a:off x="9296280" y="48906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Majin Vegeta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8"/>
          <p:cNvSpPr/>
          <p:nvPr/>
        </p:nvSpPr>
        <p:spPr>
          <a:xfrm>
            <a:off x="9296280" y="5370840"/>
            <a:ext cx="32958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Dive into the conflicted psyche of Vegeta as he embraces darkness in his pursuit of power as a Majin.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hape 1"/>
          <p:cNvSpPr/>
          <p:nvPr/>
        </p:nvSpPr>
        <p:spPr>
          <a:xfrm>
            <a:off x="0" y="0"/>
            <a:ext cx="14630040" cy="823248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7240" cy="8232480"/>
          </a:xfrm>
          <a:prstGeom prst="rect">
            <a:avLst/>
          </a:prstGeom>
          <a:ln w="0">
            <a:noFill/>
          </a:ln>
        </p:spPr>
      </p:pic>
      <p:sp>
        <p:nvSpPr>
          <p:cNvPr id="95" name="Text 2"/>
          <p:cNvSpPr/>
          <p:nvPr/>
        </p:nvSpPr>
        <p:spPr>
          <a:xfrm>
            <a:off x="786600" y="576720"/>
            <a:ext cx="939924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162"/>
              </a:lnSpc>
              <a:tabLst>
                <a:tab algn="l" pos="0"/>
              </a:tabLst>
            </a:pPr>
            <a:r>
              <a:rPr b="0" lang="en-US" sz="4130" spc="-1" strike="noStrike">
                <a:solidFill>
                  <a:srgbClr val="476fd6"/>
                </a:solidFill>
                <a:latin typeface="Roboto Slab"/>
                <a:ea typeface="Roboto Slab"/>
              </a:rPr>
              <a:t>Vegeta's Role in the Dragon Ball Franchise</a:t>
            </a:r>
            <a:endParaRPr b="0" lang="es-ES" sz="4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Shape 3"/>
          <p:cNvSpPr/>
          <p:nvPr/>
        </p:nvSpPr>
        <p:spPr>
          <a:xfrm>
            <a:off x="1080000" y="2202480"/>
            <a:ext cx="41400" cy="5453280"/>
          </a:xfrm>
          <a:prstGeom prst="rect">
            <a:avLst/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Shape 4"/>
          <p:cNvSpPr/>
          <p:nvPr/>
        </p:nvSpPr>
        <p:spPr>
          <a:xfrm>
            <a:off x="1337040" y="2581560"/>
            <a:ext cx="733680" cy="41400"/>
          </a:xfrm>
          <a:prstGeom prst="rect">
            <a:avLst/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240" bIns="-324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hape 5"/>
          <p:cNvSpPr/>
          <p:nvPr/>
        </p:nvSpPr>
        <p:spPr>
          <a:xfrm>
            <a:off x="865080" y="2366280"/>
            <a:ext cx="471600" cy="471600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6"/>
          <p:cNvSpPr/>
          <p:nvPr/>
        </p:nvSpPr>
        <p:spPr>
          <a:xfrm>
            <a:off x="1036440" y="2405520"/>
            <a:ext cx="12924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098"/>
              </a:lnSpc>
              <a:tabLst>
                <a:tab algn="l" pos="0"/>
              </a:tabLst>
            </a:pPr>
            <a:r>
              <a:rPr b="0" lang="en-US" sz="2480" spc="-1" strike="noStrike">
                <a:solidFill>
                  <a:srgbClr val="476fd6"/>
                </a:solidFill>
                <a:latin typeface="Roboto Slab"/>
                <a:ea typeface="Roboto Slab"/>
              </a:rPr>
              <a:t>1</a:t>
            </a:r>
            <a:endParaRPr b="0" lang="es-ES" sz="24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7"/>
          <p:cNvSpPr/>
          <p:nvPr/>
        </p:nvSpPr>
        <p:spPr>
          <a:xfrm>
            <a:off x="2254680" y="2412360"/>
            <a:ext cx="2278080" cy="3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582"/>
              </a:lnSpc>
              <a:tabLst>
                <a:tab algn="l" pos="0"/>
              </a:tabLst>
            </a:pPr>
            <a:r>
              <a:rPr b="0" lang="en-US" sz="2060" spc="-1" strike="noStrike">
                <a:solidFill>
                  <a:srgbClr val="476fd6"/>
                </a:solidFill>
                <a:latin typeface="Roboto Slab"/>
                <a:ea typeface="Roboto Slab"/>
              </a:rPr>
              <a:t>Battles that Define</a:t>
            </a:r>
            <a:endParaRPr b="0" lang="es-ES" sz="20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8"/>
          <p:cNvSpPr/>
          <p:nvPr/>
        </p:nvSpPr>
        <p:spPr>
          <a:xfrm>
            <a:off x="2254680" y="2865600"/>
            <a:ext cx="793116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642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15213f"/>
                </a:solidFill>
                <a:latin typeface="Roboto"/>
                <a:ea typeface="Roboto"/>
              </a:rPr>
              <a:t>Explore the key battles where Vegeta's determination and strength make a crucial impact in the Dragon Ball series.</a:t>
            </a:r>
            <a:endParaRPr b="0" lang="es-ES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Shape 9"/>
          <p:cNvSpPr/>
          <p:nvPr/>
        </p:nvSpPr>
        <p:spPr>
          <a:xfrm>
            <a:off x="1337040" y="4469040"/>
            <a:ext cx="733680" cy="41400"/>
          </a:xfrm>
          <a:prstGeom prst="rect">
            <a:avLst/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240" bIns="-324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Shape 10"/>
          <p:cNvSpPr/>
          <p:nvPr/>
        </p:nvSpPr>
        <p:spPr>
          <a:xfrm>
            <a:off x="865080" y="4254120"/>
            <a:ext cx="471600" cy="471600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11"/>
          <p:cNvSpPr/>
          <p:nvPr/>
        </p:nvSpPr>
        <p:spPr>
          <a:xfrm>
            <a:off x="1013400" y="4293360"/>
            <a:ext cx="17496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098"/>
              </a:lnSpc>
              <a:tabLst>
                <a:tab algn="l" pos="0"/>
              </a:tabLst>
            </a:pPr>
            <a:r>
              <a:rPr b="0" lang="en-US" sz="2480" spc="-1" strike="noStrike">
                <a:solidFill>
                  <a:srgbClr val="476fd6"/>
                </a:solidFill>
                <a:latin typeface="Roboto Slab"/>
                <a:ea typeface="Roboto Slab"/>
              </a:rPr>
              <a:t>2</a:t>
            </a:r>
            <a:endParaRPr b="0" lang="es-ES" sz="24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12"/>
          <p:cNvSpPr/>
          <p:nvPr/>
        </p:nvSpPr>
        <p:spPr>
          <a:xfrm>
            <a:off x="2254680" y="4299840"/>
            <a:ext cx="3192480" cy="3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582"/>
              </a:lnSpc>
              <a:tabLst>
                <a:tab algn="l" pos="0"/>
              </a:tabLst>
            </a:pPr>
            <a:r>
              <a:rPr b="0" lang="en-US" sz="2060" spc="-1" strike="noStrike">
                <a:solidFill>
                  <a:srgbClr val="476fd6"/>
                </a:solidFill>
                <a:latin typeface="Roboto Slab"/>
                <a:ea typeface="Roboto Slab"/>
              </a:rPr>
              <a:t>Redemption and Sacrifice</a:t>
            </a:r>
            <a:endParaRPr b="0" lang="es-ES" sz="20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13"/>
          <p:cNvSpPr/>
          <p:nvPr/>
        </p:nvSpPr>
        <p:spPr>
          <a:xfrm>
            <a:off x="2254680" y="4753440"/>
            <a:ext cx="793116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642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15213f"/>
                </a:solidFill>
                <a:latin typeface="Roboto"/>
                <a:ea typeface="Roboto"/>
              </a:rPr>
              <a:t>Discover how Vegeta's redemption arcs and selfless acts contribute to the overarching storyline of Dragon Ball.</a:t>
            </a:r>
            <a:endParaRPr b="0" lang="es-ES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Shape 14"/>
          <p:cNvSpPr/>
          <p:nvPr/>
        </p:nvSpPr>
        <p:spPr>
          <a:xfrm>
            <a:off x="1337040" y="6356880"/>
            <a:ext cx="733680" cy="41400"/>
          </a:xfrm>
          <a:prstGeom prst="rect">
            <a:avLst/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240" bIns="-324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Shape 15"/>
          <p:cNvSpPr/>
          <p:nvPr/>
        </p:nvSpPr>
        <p:spPr>
          <a:xfrm>
            <a:off x="865080" y="6141960"/>
            <a:ext cx="471600" cy="471600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16"/>
          <p:cNvSpPr/>
          <p:nvPr/>
        </p:nvSpPr>
        <p:spPr>
          <a:xfrm>
            <a:off x="1017360" y="6181200"/>
            <a:ext cx="16740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098"/>
              </a:lnSpc>
              <a:tabLst>
                <a:tab algn="l" pos="0"/>
              </a:tabLst>
            </a:pPr>
            <a:r>
              <a:rPr b="0" lang="en-US" sz="2480" spc="-1" strike="noStrike">
                <a:solidFill>
                  <a:srgbClr val="476fd6"/>
                </a:solidFill>
                <a:latin typeface="Roboto Slab"/>
                <a:ea typeface="Roboto Slab"/>
              </a:rPr>
              <a:t>3</a:t>
            </a:r>
            <a:endParaRPr b="0" lang="es-ES" sz="24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17"/>
          <p:cNvSpPr/>
          <p:nvPr/>
        </p:nvSpPr>
        <p:spPr>
          <a:xfrm>
            <a:off x="2254680" y="6187680"/>
            <a:ext cx="2300760" cy="3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582"/>
              </a:lnSpc>
              <a:tabLst>
                <a:tab algn="l" pos="0"/>
              </a:tabLst>
            </a:pPr>
            <a:r>
              <a:rPr b="0" lang="en-US" sz="2060" spc="-1" strike="noStrike">
                <a:solidFill>
                  <a:srgbClr val="476fd6"/>
                </a:solidFill>
                <a:latin typeface="Roboto Slab"/>
                <a:ea typeface="Roboto Slab"/>
              </a:rPr>
              <a:t>Legacy and Future</a:t>
            </a:r>
            <a:endParaRPr b="0" lang="es-ES" sz="20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 18"/>
          <p:cNvSpPr/>
          <p:nvPr/>
        </p:nvSpPr>
        <p:spPr>
          <a:xfrm>
            <a:off x="2254680" y="6641280"/>
            <a:ext cx="793116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642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15213f"/>
                </a:solidFill>
                <a:latin typeface="Roboto"/>
                <a:ea typeface="Roboto"/>
              </a:rPr>
              <a:t>Reflect on Vegeta's enduring legacy and his potential role in future Dragon Ball series.</a:t>
            </a:r>
            <a:endParaRPr b="0" lang="es-ES" sz="16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7240" cy="8229240"/>
          </a:xfrm>
          <a:prstGeom prst="rect">
            <a:avLst/>
          </a:prstGeom>
          <a:ln w="0">
            <a:noFill/>
          </a:ln>
        </p:spPr>
      </p:pic>
      <p:sp>
        <p:nvSpPr>
          <p:cNvPr id="115" name="Text 2"/>
          <p:cNvSpPr/>
          <p:nvPr/>
        </p:nvSpPr>
        <p:spPr>
          <a:xfrm>
            <a:off x="833040" y="1523880"/>
            <a:ext cx="930600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476fd6"/>
                </a:solidFill>
                <a:latin typeface="Roboto Slab"/>
                <a:ea typeface="Roboto Slab"/>
              </a:rPr>
              <a:t>The Impact of Vegeta on Popular Culture</a:t>
            </a:r>
            <a:endParaRPr b="0" lang="es-E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Shape 3"/>
          <p:cNvSpPr/>
          <p:nvPr/>
        </p:nvSpPr>
        <p:spPr>
          <a:xfrm>
            <a:off x="833040" y="341964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4"/>
          <p:cNvSpPr/>
          <p:nvPr/>
        </p:nvSpPr>
        <p:spPr>
          <a:xfrm>
            <a:off x="1014480" y="3461040"/>
            <a:ext cx="1368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76fd6"/>
                </a:solidFill>
                <a:latin typeface="Roboto Slab"/>
                <a:ea typeface="Roboto Slab"/>
              </a:rPr>
              <a:t>1</a:t>
            </a:r>
            <a:endParaRPr b="0" lang="es-E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5"/>
          <p:cNvSpPr/>
          <p:nvPr/>
        </p:nvSpPr>
        <p:spPr>
          <a:xfrm>
            <a:off x="1555200" y="3495960"/>
            <a:ext cx="27046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Inspiring Cosplayers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6"/>
          <p:cNvSpPr/>
          <p:nvPr/>
        </p:nvSpPr>
        <p:spPr>
          <a:xfrm>
            <a:off x="1555200" y="3976200"/>
            <a:ext cx="38196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Discover the influence of Vegeta's striking design and character on the cosplay community.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Shape 7"/>
          <p:cNvSpPr/>
          <p:nvPr/>
        </p:nvSpPr>
        <p:spPr>
          <a:xfrm>
            <a:off x="5597640" y="341964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8"/>
          <p:cNvSpPr/>
          <p:nvPr/>
        </p:nvSpPr>
        <p:spPr>
          <a:xfrm>
            <a:off x="5756040" y="3461040"/>
            <a:ext cx="1825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76fd6"/>
                </a:solidFill>
                <a:latin typeface="Roboto Slab"/>
                <a:ea typeface="Roboto Slab"/>
              </a:rPr>
              <a:t>2</a:t>
            </a:r>
            <a:endParaRPr b="0" lang="es-E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9"/>
          <p:cNvSpPr/>
          <p:nvPr/>
        </p:nvSpPr>
        <p:spPr>
          <a:xfrm>
            <a:off x="6319440" y="3495960"/>
            <a:ext cx="27504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Quotes that Resonate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10"/>
          <p:cNvSpPr/>
          <p:nvPr/>
        </p:nvSpPr>
        <p:spPr>
          <a:xfrm>
            <a:off x="6319440" y="3976200"/>
            <a:ext cx="38196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Explore Vegeta's memorable quotes that have become iconic within the Dragon Ball fandom.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Shape 11"/>
          <p:cNvSpPr/>
          <p:nvPr/>
        </p:nvSpPr>
        <p:spPr>
          <a:xfrm>
            <a:off x="833040" y="543816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 12"/>
          <p:cNvSpPr/>
          <p:nvPr/>
        </p:nvSpPr>
        <p:spPr>
          <a:xfrm>
            <a:off x="991800" y="5479920"/>
            <a:ext cx="1825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76fd6"/>
                </a:solidFill>
                <a:latin typeface="Roboto Slab"/>
                <a:ea typeface="Roboto Slab"/>
              </a:rPr>
              <a:t>3</a:t>
            </a:r>
            <a:endParaRPr b="0" lang="es-E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13"/>
          <p:cNvSpPr/>
          <p:nvPr/>
        </p:nvSpPr>
        <p:spPr>
          <a:xfrm>
            <a:off x="1555200" y="5514480"/>
            <a:ext cx="29944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Internet Memes Galore</a:t>
            </a:r>
            <a:endParaRPr b="0" lang="es-E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14"/>
          <p:cNvSpPr/>
          <p:nvPr/>
        </p:nvSpPr>
        <p:spPr>
          <a:xfrm>
            <a:off x="1555200" y="5995080"/>
            <a:ext cx="85838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See how Vegeta's personality and quotes have permeated internet culture, spawning countless memes.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2"/>
          <p:cNvSpPr/>
          <p:nvPr/>
        </p:nvSpPr>
        <p:spPr>
          <a:xfrm>
            <a:off x="2037960" y="2151720"/>
            <a:ext cx="85723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476fd6"/>
                </a:solidFill>
                <a:latin typeface="Roboto Slab"/>
                <a:ea typeface="Roboto Slab"/>
              </a:rPr>
              <a:t>What We Can Learn from Vegeta</a:t>
            </a:r>
            <a:endParaRPr b="0" lang="es-E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3"/>
          <p:cNvSpPr/>
          <p:nvPr/>
        </p:nvSpPr>
        <p:spPr>
          <a:xfrm>
            <a:off x="2037960" y="3401280"/>
            <a:ext cx="26658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76fd6"/>
                </a:solidFill>
                <a:latin typeface="Roboto Slab"/>
                <a:ea typeface="Roboto Slab"/>
              </a:rPr>
              <a:t>Determination</a:t>
            </a:r>
            <a:endParaRPr b="0" lang="es-E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4"/>
          <p:cNvSpPr/>
          <p:nvPr/>
        </p:nvSpPr>
        <p:spPr>
          <a:xfrm>
            <a:off x="2037960" y="4039920"/>
            <a:ext cx="315612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Vegeta's unwavering determination teaches us the importance of relentless pursuit towards our goals.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5"/>
          <p:cNvSpPr/>
          <p:nvPr/>
        </p:nvSpPr>
        <p:spPr>
          <a:xfrm>
            <a:off x="5743800" y="3401280"/>
            <a:ext cx="315612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76fd6"/>
                </a:solidFill>
                <a:latin typeface="Roboto Slab"/>
                <a:ea typeface="Roboto Slab"/>
              </a:rPr>
              <a:t>Growth and Redemption</a:t>
            </a:r>
            <a:endParaRPr b="0" lang="es-E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 6"/>
          <p:cNvSpPr/>
          <p:nvPr/>
        </p:nvSpPr>
        <p:spPr>
          <a:xfrm>
            <a:off x="5743800" y="4456440"/>
            <a:ext cx="315612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Vegeta's character growth and redemption arc inspire us to learn from our mistakes and become better individuals.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7"/>
          <p:cNvSpPr/>
          <p:nvPr/>
        </p:nvSpPr>
        <p:spPr>
          <a:xfrm>
            <a:off x="9450000" y="3401280"/>
            <a:ext cx="27658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76fd6"/>
                </a:solidFill>
                <a:latin typeface="Roboto Slab"/>
                <a:ea typeface="Roboto Slab"/>
              </a:rPr>
              <a:t>Strength in Unity</a:t>
            </a:r>
            <a:endParaRPr b="0" lang="es-E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8"/>
          <p:cNvSpPr/>
          <p:nvPr/>
        </p:nvSpPr>
        <p:spPr>
          <a:xfrm>
            <a:off x="9450000" y="4039920"/>
            <a:ext cx="315612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Through his evolving relationship with Goku, Vegeta shows the power of unity and teamwork in achieving greatness.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2023-12-13T19:54:43Z</dcterms:created>
  <dc:creator>PptxGenJS</dc:creator>
  <dc:description/>
  <dc:language>es-ES</dc:language>
  <cp:lastModifiedBy/>
  <dcterms:modified xsi:type="dcterms:W3CDTF">2023-12-13T19:56:12Z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