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18CE-0B14-4CF6-8358-D19F2D2ED40A}" type="datetimeFigureOut">
              <a:rPr lang="es-ES" smtClean="0"/>
              <a:t>03/04/2024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477-D01C-4D9C-99B5-DC1D2126B3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90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18CE-0B14-4CF6-8358-D19F2D2ED40A}" type="datetimeFigureOut">
              <a:rPr lang="es-ES" smtClean="0"/>
              <a:t>03/04/2024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477-D01C-4D9C-99B5-DC1D2126B3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899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18CE-0B14-4CF6-8358-D19F2D2ED40A}" type="datetimeFigureOut">
              <a:rPr lang="es-ES" smtClean="0"/>
              <a:t>03/04/2024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477-D01C-4D9C-99B5-DC1D2126B3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45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18CE-0B14-4CF6-8358-D19F2D2ED40A}" type="datetimeFigureOut">
              <a:rPr lang="es-ES" smtClean="0"/>
              <a:t>03/04/2024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477-D01C-4D9C-99B5-DC1D2126B3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18CE-0B14-4CF6-8358-D19F2D2ED40A}" type="datetimeFigureOut">
              <a:rPr lang="es-ES" smtClean="0"/>
              <a:t>03/04/2024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477-D01C-4D9C-99B5-DC1D2126B3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093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18CE-0B14-4CF6-8358-D19F2D2ED40A}" type="datetimeFigureOut">
              <a:rPr lang="es-ES" smtClean="0"/>
              <a:t>03/04/2024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477-D01C-4D9C-99B5-DC1D2126B3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13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18CE-0B14-4CF6-8358-D19F2D2ED40A}" type="datetimeFigureOut">
              <a:rPr lang="es-ES" smtClean="0"/>
              <a:t>03/04/2024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477-D01C-4D9C-99B5-DC1D2126B3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989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18CE-0B14-4CF6-8358-D19F2D2ED40A}" type="datetimeFigureOut">
              <a:rPr lang="es-ES" smtClean="0"/>
              <a:t>03/04/2024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477-D01C-4D9C-99B5-DC1D2126B3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504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18CE-0B14-4CF6-8358-D19F2D2ED40A}" type="datetimeFigureOut">
              <a:rPr lang="es-ES" smtClean="0"/>
              <a:t>03/04/2024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477-D01C-4D9C-99B5-DC1D2126B3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90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18CE-0B14-4CF6-8358-D19F2D2ED40A}" type="datetimeFigureOut">
              <a:rPr lang="es-ES" smtClean="0"/>
              <a:t>03/04/2024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477-D01C-4D9C-99B5-DC1D2126B3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10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18CE-0B14-4CF6-8358-D19F2D2ED40A}" type="datetimeFigureOut">
              <a:rPr lang="es-ES" smtClean="0"/>
              <a:t>03/04/2024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477-D01C-4D9C-99B5-DC1D2126B3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57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AD518CE-0B14-4CF6-8358-D19F2D2ED40A}" type="datetimeFigureOut">
              <a:rPr lang="es-ES" smtClean="0"/>
              <a:t>03/04/2024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4338477-D01C-4D9C-99B5-DC1D2126B3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7027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23F87FD-598B-9CF3-8FDD-D7C5497D2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1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23F87FD-598B-9CF3-8FDD-D7C5497D2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6" y="149087"/>
            <a:ext cx="1510748" cy="84979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E04411C-4CF5-FF87-7DDA-2921256F6F1D}"/>
              </a:ext>
            </a:extLst>
          </p:cNvPr>
          <p:cNvSpPr txBox="1"/>
          <p:nvPr/>
        </p:nvSpPr>
        <p:spPr>
          <a:xfrm>
            <a:off x="221223" y="3429000"/>
            <a:ext cx="115922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/>
              <a:t>¿Qué problema intenta resolver Docker en el desarrollo de software?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EA3F1C6-602C-1BBE-DEF1-70E6C7EB41DE}"/>
              </a:ext>
            </a:extLst>
          </p:cNvPr>
          <p:cNvSpPr txBox="1"/>
          <p:nvPr/>
        </p:nvSpPr>
        <p:spPr>
          <a:xfrm>
            <a:off x="-78658" y="998883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dirty="0"/>
              <a:t>INTRODUCCIÓN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C3D23E7-4C22-5D3B-6D33-CE35ED96C8E6}"/>
              </a:ext>
            </a:extLst>
          </p:cNvPr>
          <p:cNvSpPr txBox="1"/>
          <p:nvPr/>
        </p:nvSpPr>
        <p:spPr>
          <a:xfrm>
            <a:off x="221225" y="1848679"/>
            <a:ext cx="11592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/>
              <a:t>¿Qué es Docker?.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090FFBE-2105-C8CF-F3AC-45B8935C4AAC}"/>
              </a:ext>
            </a:extLst>
          </p:cNvPr>
          <p:cNvSpPr txBox="1"/>
          <p:nvPr/>
        </p:nvSpPr>
        <p:spPr>
          <a:xfrm>
            <a:off x="221223" y="2631207"/>
            <a:ext cx="11592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/>
              <a:t>¿Origen de Docker.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FFCA741-27C6-71D1-F559-741EE2A89772}"/>
              </a:ext>
            </a:extLst>
          </p:cNvPr>
          <p:cNvSpPr txBox="1"/>
          <p:nvPr/>
        </p:nvSpPr>
        <p:spPr>
          <a:xfrm>
            <a:off x="168966" y="4730019"/>
            <a:ext cx="11592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/>
              <a:t>Características principales de Docker.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9D86516-3054-E35C-32A6-02363148F308}"/>
              </a:ext>
            </a:extLst>
          </p:cNvPr>
          <p:cNvSpPr txBox="1"/>
          <p:nvPr/>
        </p:nvSpPr>
        <p:spPr>
          <a:xfrm>
            <a:off x="168966" y="5512547"/>
            <a:ext cx="11592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/>
              <a:t>Arquitectura básica de Docker.</a:t>
            </a:r>
          </a:p>
        </p:txBody>
      </p:sp>
    </p:spTree>
    <p:extLst>
      <p:ext uri="{BB962C8B-B14F-4D97-AF65-F5344CB8AC3E}">
        <p14:creationId xmlns:p14="http://schemas.microsoft.com/office/powerpoint/2010/main" val="156927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23F87FD-598B-9CF3-8FDD-D7C5497D2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6" y="149087"/>
            <a:ext cx="1510748" cy="84979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E04411C-4CF5-FF87-7DDA-2921256F6F1D}"/>
              </a:ext>
            </a:extLst>
          </p:cNvPr>
          <p:cNvSpPr txBox="1"/>
          <p:nvPr/>
        </p:nvSpPr>
        <p:spPr>
          <a:xfrm>
            <a:off x="221223" y="3429000"/>
            <a:ext cx="11592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 err="1"/>
              <a:t>Dockerfile</a:t>
            </a:r>
            <a:endParaRPr lang="es-ES" sz="3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EA3F1C6-602C-1BBE-DEF1-70E6C7EB41DE}"/>
              </a:ext>
            </a:extLst>
          </p:cNvPr>
          <p:cNvSpPr txBox="1"/>
          <p:nvPr/>
        </p:nvSpPr>
        <p:spPr>
          <a:xfrm>
            <a:off x="-78658" y="998883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dirty="0"/>
              <a:t>CONCEPTOS FUNDAMENTALES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C3D23E7-4C22-5D3B-6D33-CE35ED96C8E6}"/>
              </a:ext>
            </a:extLst>
          </p:cNvPr>
          <p:cNvSpPr txBox="1"/>
          <p:nvPr/>
        </p:nvSpPr>
        <p:spPr>
          <a:xfrm>
            <a:off x="221225" y="1848679"/>
            <a:ext cx="11592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/>
              <a:t>Contenedor.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090FFBE-2105-C8CF-F3AC-45B8935C4AAC}"/>
              </a:ext>
            </a:extLst>
          </p:cNvPr>
          <p:cNvSpPr txBox="1"/>
          <p:nvPr/>
        </p:nvSpPr>
        <p:spPr>
          <a:xfrm>
            <a:off x="221223" y="2631207"/>
            <a:ext cx="11592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/>
              <a:t>Imagen.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FFCA741-27C6-71D1-F559-741EE2A89772}"/>
              </a:ext>
            </a:extLst>
          </p:cNvPr>
          <p:cNvSpPr txBox="1"/>
          <p:nvPr/>
        </p:nvSpPr>
        <p:spPr>
          <a:xfrm>
            <a:off x="168966" y="4226793"/>
            <a:ext cx="11592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/>
              <a:t>Docker Hub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9D86516-3054-E35C-32A6-02363148F308}"/>
              </a:ext>
            </a:extLst>
          </p:cNvPr>
          <p:cNvSpPr txBox="1"/>
          <p:nvPr/>
        </p:nvSpPr>
        <p:spPr>
          <a:xfrm>
            <a:off x="168965" y="5024586"/>
            <a:ext cx="115922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/>
              <a:t>¿Cuál es la diferencia entre una máquina virtual y un contenedor Docker?</a:t>
            </a:r>
          </a:p>
        </p:txBody>
      </p:sp>
    </p:spTree>
    <p:extLst>
      <p:ext uri="{BB962C8B-B14F-4D97-AF65-F5344CB8AC3E}">
        <p14:creationId xmlns:p14="http://schemas.microsoft.com/office/powerpoint/2010/main" val="196015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23F87FD-598B-9CF3-8FDD-D7C5497D2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6" y="149087"/>
            <a:ext cx="1510748" cy="84979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EA3F1C6-602C-1BBE-DEF1-70E6C7EB41DE}"/>
              </a:ext>
            </a:extLst>
          </p:cNvPr>
          <p:cNvSpPr txBox="1"/>
          <p:nvPr/>
        </p:nvSpPr>
        <p:spPr>
          <a:xfrm>
            <a:off x="-78658" y="998883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dirty="0"/>
              <a:t>CONCEPTOS FUNDAMENTALES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C3D23E7-4C22-5D3B-6D33-CE35ED96C8E6}"/>
              </a:ext>
            </a:extLst>
          </p:cNvPr>
          <p:cNvSpPr txBox="1"/>
          <p:nvPr/>
        </p:nvSpPr>
        <p:spPr>
          <a:xfrm>
            <a:off x="221225" y="1848679"/>
            <a:ext cx="115922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/>
              <a:t>Consideraciones importantes a la hora de trabajar con Docker.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312F12C-930C-3D23-6F6E-01ECDAFF1769}"/>
              </a:ext>
            </a:extLst>
          </p:cNvPr>
          <p:cNvSpPr txBox="1"/>
          <p:nvPr/>
        </p:nvSpPr>
        <p:spPr>
          <a:xfrm>
            <a:off x="168966" y="3190918"/>
            <a:ext cx="11592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/>
              <a:t>Conclusiones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B1A4047-1E8E-A5E7-8EA0-8CDA50AA8FCD}"/>
              </a:ext>
            </a:extLst>
          </p:cNvPr>
          <p:cNvSpPr txBox="1"/>
          <p:nvPr/>
        </p:nvSpPr>
        <p:spPr>
          <a:xfrm>
            <a:off x="1" y="4749889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95601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23F87FD-598B-9CF3-8FDD-D7C5497D2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6" y="149087"/>
            <a:ext cx="1510748" cy="84979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EA3F1C6-602C-1BBE-DEF1-70E6C7EB41DE}"/>
              </a:ext>
            </a:extLst>
          </p:cNvPr>
          <p:cNvSpPr txBox="1"/>
          <p:nvPr/>
        </p:nvSpPr>
        <p:spPr>
          <a:xfrm>
            <a:off x="-78658" y="998883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dirty="0"/>
              <a:t>CONCEPTOS FUNDAMENTALES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C3D23E7-4C22-5D3B-6D33-CE35ED96C8E6}"/>
              </a:ext>
            </a:extLst>
          </p:cNvPr>
          <p:cNvSpPr txBox="1"/>
          <p:nvPr/>
        </p:nvSpPr>
        <p:spPr>
          <a:xfrm>
            <a:off x="221225" y="1848679"/>
            <a:ext cx="115922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/>
              <a:t>Consideraciones importantes a la hora de trabajar con Docker.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312F12C-930C-3D23-6F6E-01ECDAFF1769}"/>
              </a:ext>
            </a:extLst>
          </p:cNvPr>
          <p:cNvSpPr txBox="1"/>
          <p:nvPr/>
        </p:nvSpPr>
        <p:spPr>
          <a:xfrm>
            <a:off x="168966" y="3190918"/>
            <a:ext cx="11592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/>
              <a:t>Ejemplos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B1A4047-1E8E-A5E7-8EA0-8CDA50AA8FCD}"/>
              </a:ext>
            </a:extLst>
          </p:cNvPr>
          <p:cNvSpPr txBox="1"/>
          <p:nvPr/>
        </p:nvSpPr>
        <p:spPr>
          <a:xfrm>
            <a:off x="1" y="4708414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dirty="0"/>
              <a:t>FIN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6E35341-9626-D572-05CF-D22E7700E921}"/>
              </a:ext>
            </a:extLst>
          </p:cNvPr>
          <p:cNvSpPr txBox="1"/>
          <p:nvPr/>
        </p:nvSpPr>
        <p:spPr>
          <a:xfrm>
            <a:off x="168965" y="4074061"/>
            <a:ext cx="11592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89205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23F87FD-598B-9CF3-8FDD-D7C5497D2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6" y="149087"/>
            <a:ext cx="1510748" cy="84979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EA3F1C6-602C-1BBE-DEF1-70E6C7EB41DE}"/>
              </a:ext>
            </a:extLst>
          </p:cNvPr>
          <p:cNvSpPr txBox="1"/>
          <p:nvPr/>
        </p:nvSpPr>
        <p:spPr>
          <a:xfrm>
            <a:off x="-78658" y="998883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dirty="0"/>
              <a:t>PRESENTACIÓN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C3D23E7-4C22-5D3B-6D33-CE35ED96C8E6}"/>
              </a:ext>
            </a:extLst>
          </p:cNvPr>
          <p:cNvSpPr txBox="1"/>
          <p:nvPr/>
        </p:nvSpPr>
        <p:spPr>
          <a:xfrm>
            <a:off x="521110" y="1996163"/>
            <a:ext cx="115922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/>
              <a:t>Miércoles 10 de abril. </a:t>
            </a:r>
          </a:p>
          <a:p>
            <a:r>
              <a:rPr lang="es-ES" sz="3600" dirty="0"/>
              <a:t>Sorteo en clase 3 alumnos .</a:t>
            </a:r>
          </a:p>
          <a:p>
            <a:endParaRPr lang="es-ES" sz="3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B1A4047-1E8E-A5E7-8EA0-8CDA50AA8FCD}"/>
              </a:ext>
            </a:extLst>
          </p:cNvPr>
          <p:cNvSpPr txBox="1"/>
          <p:nvPr/>
        </p:nvSpPr>
        <p:spPr>
          <a:xfrm>
            <a:off x="1" y="3658608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dirty="0"/>
              <a:t>ENTREGA DE TRABAJOS WEB FORMATO PDF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BA56DB9-5012-98ED-2CE8-863898D15A99}"/>
              </a:ext>
            </a:extLst>
          </p:cNvPr>
          <p:cNvSpPr txBox="1"/>
          <p:nvPr/>
        </p:nvSpPr>
        <p:spPr>
          <a:xfrm>
            <a:off x="221224" y="4564007"/>
            <a:ext cx="115922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dirty="0"/>
              <a:t>Miércoles 9 de abril, 23:55</a:t>
            </a:r>
          </a:p>
          <a:p>
            <a:pPr algn="ctr"/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92399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109</Words>
  <Application>Microsoft Office PowerPoint</Application>
  <PresentationFormat>Panorámica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Luis Santana Reyes</dc:creator>
  <cp:lastModifiedBy>Angel Luis Santana Reyes</cp:lastModifiedBy>
  <cp:revision>1</cp:revision>
  <dcterms:created xsi:type="dcterms:W3CDTF">2024-04-03T16:13:02Z</dcterms:created>
  <dcterms:modified xsi:type="dcterms:W3CDTF">2024-04-03T16:41:18Z</dcterms:modified>
</cp:coreProperties>
</file>