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5" r:id="rId5"/>
    <p:sldId id="262" r:id="rId6"/>
    <p:sldId id="263" r:id="rId7"/>
    <p:sldId id="264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3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70505" y="2045970"/>
            <a:ext cx="66509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Jvedio </a:t>
            </a:r>
            <a:r>
              <a:rPr lang="zh-CN" altLang="en-US" sz="5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版本计划</a:t>
            </a:r>
            <a:endParaRPr lang="zh-CN" altLang="en-US" sz="5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64000" y="373380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/>
              <a:t>作者：</a:t>
            </a:r>
            <a:r>
              <a:rPr lang="en-US" altLang="zh-CN"/>
              <a:t>chao</a:t>
            </a:r>
            <a:endParaRPr lang="en-US" altLang="zh-CN"/>
          </a:p>
          <a:p>
            <a:pPr algn="ctr">
              <a:lnSpc>
                <a:spcPct val="150000"/>
              </a:lnSpc>
            </a:pPr>
            <a:r>
              <a:rPr lang="zh-CN" altLang="en-US"/>
              <a:t>起草日期：</a:t>
            </a:r>
            <a:r>
              <a:rPr lang="en-US" altLang="zh-CN"/>
              <a:t>2023/03/26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6370" y="208915"/>
            <a:ext cx="11666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多平台应用支持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02565" y="718820"/>
            <a:ext cx="116300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667385" y="3952240"/>
            <a:ext cx="2103755" cy="2386965"/>
            <a:chOff x="542" y="3641"/>
            <a:chExt cx="3313" cy="3759"/>
          </a:xfrm>
        </p:grpSpPr>
        <p:sp>
          <p:nvSpPr>
            <p:cNvPr id="27" name="圆角矩形 26"/>
            <p:cNvSpPr/>
            <p:nvPr/>
          </p:nvSpPr>
          <p:spPr>
            <a:xfrm>
              <a:off x="542" y="3641"/>
              <a:ext cx="3313" cy="3759"/>
            </a:xfrm>
            <a:prstGeom prst="roundRect">
              <a:avLst>
                <a:gd name="adj" fmla="val 4617"/>
              </a:avLst>
            </a:prstGeom>
            <a:gradFill>
              <a:gsLst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  <a:gs pos="0">
                  <a:srgbClr val="007BD3"/>
                </a:gs>
                <a:gs pos="100000">
                  <a:schemeClr val="bg1">
                    <a:lumMod val="50000"/>
                  </a:schemeClr>
                </a:gs>
              </a:gsLst>
              <a:lin scaled="0"/>
            </a:gra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1051" y="4029"/>
              <a:ext cx="2295" cy="78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Windows</a:t>
              </a:r>
              <a:endParaRPr lang="en-US" altLang="zh-CN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129" y="5715"/>
              <a:ext cx="213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语言：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C#+WPF</a:t>
              </a:r>
              <a:endParaRPr lang="en-US" altLang="zh-CN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进度：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80%</a:t>
              </a:r>
              <a:endParaRPr lang="en-US" altLang="zh-CN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511550" y="3952240"/>
            <a:ext cx="2103120" cy="2386330"/>
            <a:chOff x="5145" y="6224"/>
            <a:chExt cx="3312" cy="3758"/>
          </a:xfrm>
        </p:grpSpPr>
        <p:sp>
          <p:nvSpPr>
            <p:cNvPr id="31" name="圆角矩形 30"/>
            <p:cNvSpPr/>
            <p:nvPr/>
          </p:nvSpPr>
          <p:spPr>
            <a:xfrm>
              <a:off x="5145" y="6224"/>
              <a:ext cx="3313" cy="3759"/>
            </a:xfrm>
            <a:prstGeom prst="roundRect">
              <a:avLst>
                <a:gd name="adj" fmla="val 4617"/>
              </a:avLst>
            </a:prstGeom>
            <a:gradFill>
              <a:gsLst>
                <a:gs pos="75000">
                  <a:schemeClr val="accent5">
                    <a:lumMod val="99000"/>
                    <a:satMod val="120000"/>
                    <a:shade val="78000"/>
                  </a:schemeClr>
                </a:gs>
                <a:gs pos="0">
                  <a:srgbClr val="007BD3"/>
                </a:gs>
                <a:gs pos="100000">
                  <a:schemeClr val="bg1">
                    <a:lumMod val="50000"/>
                  </a:schemeClr>
                </a:gs>
              </a:gsLst>
              <a:lin scaled="0"/>
            </a:gra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654" y="6612"/>
              <a:ext cx="2295" cy="78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Android</a:t>
              </a:r>
              <a:endParaRPr lang="en-US" altLang="zh-CN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810" y="8298"/>
              <a:ext cx="198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语言：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Java</a:t>
              </a:r>
              <a:endParaRPr lang="en-US" altLang="zh-CN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进度：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0%</a:t>
              </a:r>
              <a:endParaRPr lang="en-US" altLang="zh-CN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355715" y="3952240"/>
            <a:ext cx="2103755" cy="2386965"/>
            <a:chOff x="9561" y="6224"/>
            <a:chExt cx="3313" cy="3759"/>
          </a:xfrm>
        </p:grpSpPr>
        <p:sp>
          <p:nvSpPr>
            <p:cNvPr id="34" name="圆角矩形 33"/>
            <p:cNvSpPr/>
            <p:nvPr/>
          </p:nvSpPr>
          <p:spPr>
            <a:xfrm>
              <a:off x="9561" y="6224"/>
              <a:ext cx="3313" cy="3759"/>
            </a:xfrm>
            <a:prstGeom prst="roundRect">
              <a:avLst>
                <a:gd name="adj" fmla="val 4617"/>
              </a:avLst>
            </a:prstGeom>
            <a:gradFill>
              <a:gsLst>
                <a:gs pos="75000">
                  <a:schemeClr val="accent5">
                    <a:lumMod val="99000"/>
                    <a:satMod val="120000"/>
                    <a:shade val="78000"/>
                  </a:schemeClr>
                </a:gs>
                <a:gs pos="0">
                  <a:srgbClr val="007BD3"/>
                </a:gs>
                <a:gs pos="100000">
                  <a:schemeClr val="bg1">
                    <a:lumMod val="50000"/>
                  </a:schemeClr>
                </a:gs>
              </a:gsLst>
              <a:lin scaled="0"/>
            </a:gra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10070" y="6612"/>
              <a:ext cx="2295" cy="78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Web</a:t>
              </a:r>
              <a:endParaRPr lang="en-US" altLang="zh-CN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0135" y="8298"/>
              <a:ext cx="216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语言：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Java+Vue</a:t>
              </a:r>
              <a:endParaRPr lang="en-US" altLang="zh-CN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进度：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%</a:t>
              </a:r>
              <a:endParaRPr lang="en-US" altLang="zh-CN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9199880" y="3952240"/>
            <a:ext cx="2103755" cy="2386965"/>
            <a:chOff x="13978" y="6224"/>
            <a:chExt cx="3313" cy="3759"/>
          </a:xfrm>
        </p:grpSpPr>
        <p:sp>
          <p:nvSpPr>
            <p:cNvPr id="37" name="圆角矩形 36"/>
            <p:cNvSpPr/>
            <p:nvPr/>
          </p:nvSpPr>
          <p:spPr>
            <a:xfrm>
              <a:off x="13978" y="6224"/>
              <a:ext cx="3313" cy="3759"/>
            </a:xfrm>
            <a:prstGeom prst="roundRect">
              <a:avLst>
                <a:gd name="adj" fmla="val 4617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14487" y="6612"/>
              <a:ext cx="2295" cy="78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Linux</a:t>
              </a:r>
              <a:endParaRPr lang="en-US" altLang="zh-CN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4267" y="8298"/>
              <a:ext cx="273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语言：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Python/C/C++</a:t>
              </a:r>
              <a:endParaRPr lang="en-US" altLang="zh-CN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进度：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%</a:t>
              </a:r>
              <a:endParaRPr lang="en-US" altLang="zh-CN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cxnSp>
        <p:nvCxnSpPr>
          <p:cNvPr id="10" name="直接箭头连接符 9"/>
          <p:cNvCxnSpPr/>
          <p:nvPr/>
        </p:nvCxnSpPr>
        <p:spPr>
          <a:xfrm>
            <a:off x="908050" y="2279650"/>
            <a:ext cx="10627995" cy="0"/>
          </a:xfrm>
          <a:prstGeom prst="straightConnector1">
            <a:avLst/>
          </a:prstGeom>
          <a:ln w="381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>
            <a:off x="828675" y="1406525"/>
            <a:ext cx="1781810" cy="1376680"/>
            <a:chOff x="733" y="2215"/>
            <a:chExt cx="2806" cy="2168"/>
          </a:xfrm>
        </p:grpSpPr>
        <p:sp>
          <p:nvSpPr>
            <p:cNvPr id="11" name="椭圆 10"/>
            <p:cNvSpPr/>
            <p:nvPr/>
          </p:nvSpPr>
          <p:spPr>
            <a:xfrm>
              <a:off x="1961" y="3428"/>
              <a:ext cx="351" cy="351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078" y="3949"/>
              <a:ext cx="211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latin typeface="微软雅黑" panose="020B0503020204020204" charset="-122"/>
                  <a:ea typeface="微软雅黑" panose="020B0503020204020204" charset="-122"/>
                </a:rPr>
                <a:t>2022-07-11</a:t>
              </a:r>
              <a:endParaRPr lang="en-US" altLang="zh-CN" sz="12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733" y="2215"/>
              <a:ext cx="2806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50000"/>
                </a:lnSpc>
              </a:pPr>
              <a:r>
                <a:rPr lang="en-US" altLang="zh-CN" sz="1400" b="1">
                  <a:latin typeface="微软雅黑" panose="020B0503020204020204" charset="-122"/>
                  <a:ea typeface="微软雅黑" panose="020B0503020204020204" charset="-122"/>
                </a:rPr>
                <a:t>Jvedio </a:t>
              </a:r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</a:rPr>
                <a:t>5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400" u="sng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Windows</a:t>
              </a:r>
              <a:endParaRPr lang="en-US" altLang="zh-CN" sz="1400" u="sng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3656965" y="1406525"/>
            <a:ext cx="1463040" cy="1376680"/>
            <a:chOff x="4568" y="2215"/>
            <a:chExt cx="2304" cy="2168"/>
          </a:xfrm>
        </p:grpSpPr>
        <p:sp>
          <p:nvSpPr>
            <p:cNvPr id="51" name="椭圆 50"/>
            <p:cNvSpPr/>
            <p:nvPr/>
          </p:nvSpPr>
          <p:spPr>
            <a:xfrm>
              <a:off x="5545" y="3428"/>
              <a:ext cx="351" cy="351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663" y="3949"/>
              <a:ext cx="211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2023-06-31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568" y="2215"/>
              <a:ext cx="2305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50000"/>
                </a:lnSpc>
              </a:pPr>
              <a:r>
                <a:rPr lang="en-US" altLang="zh-CN" sz="1400" b="1">
                  <a:latin typeface="微软雅黑" panose="020B0503020204020204" charset="-122"/>
                  <a:ea typeface="微软雅黑" panose="020B0503020204020204" charset="-122"/>
                </a:rPr>
                <a:t>Jvedio </a:t>
              </a:r>
              <a:endParaRPr lang="en-US" altLang="zh-CN" sz="1400" b="1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>
                <a:lnSpc>
                  <a:spcPct val="150000"/>
                </a:lnSpc>
                <a:buClrTx/>
                <a:buSzTx/>
                <a:buFontTx/>
              </a:pPr>
              <a:r>
                <a:rPr lang="en-US" altLang="zh-CN" sz="1400" u="sng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安卓</a:t>
              </a:r>
              <a:endParaRPr lang="en-US" altLang="zh-CN" sz="1400" u="sng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560185" y="1406525"/>
            <a:ext cx="1463040" cy="1376680"/>
            <a:chOff x="10583" y="2215"/>
            <a:chExt cx="2304" cy="2168"/>
          </a:xfrm>
        </p:grpSpPr>
        <p:sp>
          <p:nvSpPr>
            <p:cNvPr id="54" name="椭圆 53"/>
            <p:cNvSpPr/>
            <p:nvPr/>
          </p:nvSpPr>
          <p:spPr>
            <a:xfrm>
              <a:off x="11560" y="3428"/>
              <a:ext cx="351" cy="351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0678" y="3949"/>
              <a:ext cx="211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2023-12-31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0583" y="2215"/>
              <a:ext cx="2305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50000"/>
                </a:lnSpc>
              </a:pPr>
              <a:r>
                <a:rPr lang="en-US" altLang="zh-CN" sz="1400" b="1">
                  <a:latin typeface="微软雅黑" panose="020B0503020204020204" charset="-122"/>
                  <a:ea typeface="微软雅黑" panose="020B0503020204020204" charset="-122"/>
                </a:rPr>
                <a:t>Jvedio </a:t>
              </a:r>
              <a:endParaRPr lang="en-US" altLang="zh-CN" sz="1400" b="1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400" u="sng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Web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9523095" y="1406525"/>
            <a:ext cx="1463040" cy="1376680"/>
            <a:chOff x="14997" y="2215"/>
            <a:chExt cx="2304" cy="2168"/>
          </a:xfrm>
        </p:grpSpPr>
        <p:sp>
          <p:nvSpPr>
            <p:cNvPr id="58" name="椭圆 57"/>
            <p:cNvSpPr/>
            <p:nvPr/>
          </p:nvSpPr>
          <p:spPr>
            <a:xfrm>
              <a:off x="15974" y="3428"/>
              <a:ext cx="351" cy="351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5092" y="3949"/>
              <a:ext cx="211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2024-06-31</a:t>
              </a:r>
              <a:endParaRPr lang="en-US" altLang="zh-CN" sz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4997" y="2215"/>
              <a:ext cx="2305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50000"/>
                </a:lnSpc>
              </a:pPr>
              <a:r>
                <a:rPr lang="en-US" altLang="zh-CN" sz="1400" b="1">
                  <a:latin typeface="微软雅黑" panose="020B0503020204020204" charset="-122"/>
                  <a:ea typeface="微软雅黑" panose="020B0503020204020204" charset="-122"/>
                </a:rPr>
                <a:t>Jvedio </a:t>
              </a:r>
              <a:endParaRPr lang="en-US" altLang="zh-CN" sz="1400" b="1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>
                <a:lnSpc>
                  <a:spcPct val="150000"/>
                </a:lnSpc>
                <a:buClrTx/>
                <a:buSzTx/>
                <a:buFontTx/>
              </a:pPr>
              <a:r>
                <a:rPr lang="en-US" altLang="zh-CN" sz="1400" u="sng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Linux</a:t>
              </a:r>
              <a:endParaRPr lang="en-US" altLang="zh-CN" sz="1400" u="sng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6370" y="208915"/>
            <a:ext cx="11666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Window </a:t>
            </a:r>
            <a:r>
              <a:rPr lang="zh-CN" altLang="en-US" sz="2000" b="1"/>
              <a:t>端（</a:t>
            </a:r>
            <a:r>
              <a:rPr lang="en-US" altLang="zh-CN" sz="2000" b="1"/>
              <a:t>WPF</a:t>
            </a:r>
            <a:r>
              <a:rPr lang="zh-CN" altLang="en-US" sz="2000" b="1"/>
              <a:t>）</a:t>
            </a:r>
            <a:endParaRPr lang="zh-CN" altLang="en-US" sz="2000" b="1"/>
          </a:p>
        </p:txBody>
      </p:sp>
      <p:cxnSp>
        <p:nvCxnSpPr>
          <p:cNvPr id="5" name="直接连接符 4"/>
          <p:cNvCxnSpPr/>
          <p:nvPr/>
        </p:nvCxnSpPr>
        <p:spPr>
          <a:xfrm>
            <a:off x="202565" y="718820"/>
            <a:ext cx="116300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475615" y="3230245"/>
            <a:ext cx="10932795" cy="960755"/>
            <a:chOff x="535" y="1990"/>
            <a:chExt cx="17217" cy="1513"/>
          </a:xfrm>
        </p:grpSpPr>
        <p:cxnSp>
          <p:nvCxnSpPr>
            <p:cNvPr id="10" name="直接箭头连接符 9"/>
            <p:cNvCxnSpPr/>
            <p:nvPr/>
          </p:nvCxnSpPr>
          <p:spPr>
            <a:xfrm>
              <a:off x="1016" y="2710"/>
              <a:ext cx="16737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>
              <a:off x="535" y="1990"/>
              <a:ext cx="1726" cy="1513"/>
              <a:chOff x="535" y="1990"/>
              <a:chExt cx="1726" cy="1513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223" y="2548"/>
                <a:ext cx="351" cy="351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535" y="3069"/>
                <a:ext cx="1726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</a:rPr>
                  <a:t>2022-07-11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597" y="1990"/>
                <a:ext cx="166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</a:rPr>
                  <a:t>Jvedio 5.0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2735" y="1990"/>
              <a:ext cx="1726" cy="1513"/>
              <a:chOff x="2735" y="1990"/>
              <a:chExt cx="1726" cy="1513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3423" y="2548"/>
                <a:ext cx="351" cy="351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735" y="3069"/>
                <a:ext cx="1726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</a:rPr>
                  <a:t>2023-02-05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2797" y="1990"/>
                <a:ext cx="166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</a:rPr>
                  <a:t>Jvedio 5.1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5229" y="1990"/>
              <a:ext cx="1726" cy="1513"/>
              <a:chOff x="5229" y="1990"/>
              <a:chExt cx="1726" cy="1513"/>
            </a:xfrm>
          </p:grpSpPr>
          <p:sp>
            <p:nvSpPr>
              <p:cNvPr id="48" name="文本框 47"/>
              <p:cNvSpPr txBox="1"/>
              <p:nvPr/>
            </p:nvSpPr>
            <p:spPr>
              <a:xfrm>
                <a:off x="5229" y="1990"/>
                <a:ext cx="166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</a:rPr>
                  <a:t>Jvedio 5.2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5229" y="3069"/>
                <a:ext cx="1726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</a:rPr>
                  <a:t>2023-03-26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5916" y="2548"/>
                <a:ext cx="351" cy="351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7661" y="1990"/>
              <a:ext cx="1726" cy="1513"/>
              <a:chOff x="5229" y="1990"/>
              <a:chExt cx="1726" cy="1513"/>
            </a:xfrm>
          </p:grpSpPr>
          <p:sp>
            <p:nvSpPr>
              <p:cNvPr id="8" name="文本框 7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5229" y="1990"/>
                <a:ext cx="166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</a:rPr>
                  <a:t>Jvedio 5.3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" name="文本框 8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5229" y="3069"/>
                <a:ext cx="1726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</a:rPr>
                  <a:t>2023-05-31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2" name="椭圆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5916" y="2548"/>
                <a:ext cx="351" cy="351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4" name="文本框 13"/>
            <p:cNvSpPr txBox="1"/>
            <p:nvPr>
              <p:custDataLst>
                <p:tags r:id="rId4"/>
              </p:custDataLst>
            </p:nvPr>
          </p:nvSpPr>
          <p:spPr>
            <a:xfrm>
              <a:off x="15873" y="1990"/>
              <a:ext cx="166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Jvedio 6.0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文本框 14"/>
            <p:cNvSpPr txBox="1"/>
            <p:nvPr>
              <p:custDataLst>
                <p:tags r:id="rId5"/>
              </p:custDataLst>
            </p:nvPr>
          </p:nvSpPr>
          <p:spPr>
            <a:xfrm>
              <a:off x="15873" y="3069"/>
              <a:ext cx="172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2023-12-31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五角星 16"/>
            <p:cNvSpPr/>
            <p:nvPr/>
          </p:nvSpPr>
          <p:spPr>
            <a:xfrm>
              <a:off x="16477" y="2482"/>
              <a:ext cx="457" cy="457"/>
            </a:xfrm>
            <a:prstGeom prst="star5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9923" y="1990"/>
              <a:ext cx="1726" cy="1513"/>
              <a:chOff x="5229" y="1990"/>
              <a:chExt cx="1726" cy="1513"/>
            </a:xfrm>
          </p:grpSpPr>
          <p:sp>
            <p:nvSpPr>
              <p:cNvPr id="19" name="文本框 18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5229" y="1990"/>
                <a:ext cx="166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</a:rPr>
                  <a:t>Jvedio 5.4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0" name="文本框 19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5229" y="3069"/>
                <a:ext cx="1726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</a:rPr>
                  <a:t>2023-07-31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1" name="椭圆 20"/>
              <p:cNvSpPr/>
              <p:nvPr>
                <p:custDataLst>
                  <p:tags r:id="rId8"/>
                </p:custDataLst>
              </p:nvPr>
            </p:nvSpPr>
            <p:spPr>
              <a:xfrm>
                <a:off x="5916" y="2548"/>
                <a:ext cx="351" cy="351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3" name="文本框 22"/>
          <p:cNvSpPr txBox="1"/>
          <p:nvPr>
            <p:custDataLst>
              <p:tags r:id="rId9"/>
            </p:custDataLst>
          </p:nvPr>
        </p:nvSpPr>
        <p:spPr>
          <a:xfrm>
            <a:off x="222250" y="1192530"/>
            <a:ext cx="32340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Jvedio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版本路标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6370" y="208915"/>
            <a:ext cx="11666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Android </a:t>
            </a:r>
            <a:r>
              <a:rPr lang="zh-CN" altLang="en-US" sz="2000" b="1"/>
              <a:t>端（</a:t>
            </a:r>
            <a:r>
              <a:rPr lang="en-US" altLang="zh-CN" sz="2000" b="1"/>
              <a:t>Java</a:t>
            </a:r>
            <a:r>
              <a:rPr lang="zh-CN" altLang="en-US" sz="2000" b="1"/>
              <a:t>）</a:t>
            </a:r>
            <a:endParaRPr lang="zh-CN" altLang="en-US" sz="2000" b="1"/>
          </a:p>
        </p:txBody>
      </p:sp>
      <p:cxnSp>
        <p:nvCxnSpPr>
          <p:cNvPr id="5" name="直接连接符 4"/>
          <p:cNvCxnSpPr/>
          <p:nvPr/>
        </p:nvCxnSpPr>
        <p:spPr>
          <a:xfrm>
            <a:off x="202565" y="718820"/>
            <a:ext cx="116300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>
          <a:xfrm>
            <a:off x="4400550" y="3137535"/>
            <a:ext cx="32340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待更新</a:t>
            </a:r>
            <a:endParaRPr 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6370" y="208915"/>
            <a:ext cx="11666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Web </a:t>
            </a:r>
            <a:r>
              <a:rPr lang="zh-CN" altLang="en-US" sz="2000" b="1"/>
              <a:t>端（</a:t>
            </a:r>
            <a:r>
              <a:rPr lang="en-US" altLang="zh-CN" sz="2000" b="1"/>
              <a:t>Java + Vue</a:t>
            </a:r>
            <a:r>
              <a:rPr lang="zh-CN" altLang="en-US" sz="2000" b="1"/>
              <a:t>）</a:t>
            </a:r>
            <a:endParaRPr lang="zh-CN" altLang="en-US" sz="2000" b="1"/>
          </a:p>
        </p:txBody>
      </p:sp>
      <p:cxnSp>
        <p:nvCxnSpPr>
          <p:cNvPr id="5" name="直接连接符 4"/>
          <p:cNvCxnSpPr/>
          <p:nvPr/>
        </p:nvCxnSpPr>
        <p:spPr>
          <a:xfrm>
            <a:off x="202565" y="718820"/>
            <a:ext cx="116300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>
          <a:xfrm>
            <a:off x="4400550" y="3137535"/>
            <a:ext cx="32340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待更新</a:t>
            </a:r>
            <a:endParaRPr 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6370" y="208915"/>
            <a:ext cx="11666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Linux </a:t>
            </a:r>
            <a:r>
              <a:rPr lang="zh-CN" altLang="en-US" sz="2000" b="1"/>
              <a:t>端（</a:t>
            </a:r>
            <a:r>
              <a:rPr lang="en-US" altLang="zh-CN" sz="2000" b="1"/>
              <a:t>Python</a:t>
            </a:r>
            <a:r>
              <a:rPr lang="zh-CN" altLang="en-US" sz="2000" b="1"/>
              <a:t>）</a:t>
            </a:r>
            <a:endParaRPr lang="zh-CN" altLang="en-US" sz="2000" b="1"/>
          </a:p>
        </p:txBody>
      </p:sp>
      <p:cxnSp>
        <p:nvCxnSpPr>
          <p:cNvPr id="5" name="直接连接符 4"/>
          <p:cNvCxnSpPr/>
          <p:nvPr/>
        </p:nvCxnSpPr>
        <p:spPr>
          <a:xfrm>
            <a:off x="202565" y="718820"/>
            <a:ext cx="116300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>
          <a:xfrm>
            <a:off x="4400550" y="3137535"/>
            <a:ext cx="32340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待更新</a:t>
            </a:r>
            <a:endParaRPr 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COMMONDATA" val="eyJoZGlkIjoiNjY0MjQ2OWI4OTQ2ZjgzOTY3ZDM2OTg3ZGE3M2MxZWQifQ=="/>
  <p:tag name="KSO_WPP_MARK_KEY" val="369af1f4-9dd8-46c8-9784-cd3f6fd2acec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accent6">
              <a:lumMod val="60000"/>
              <a:lumOff val="40000"/>
            </a:schemeClr>
          </a:solidFill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PresentationFormat>宽屏</PresentationFormat>
  <Paragraphs>87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terms:created xsi:type="dcterms:W3CDTF">2023-03-26T14:14:37Z</dcterms:created>
  <dcterms:modified xsi:type="dcterms:W3CDTF">2023-03-26T15:12:57Z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30486EED21EA4163AFB59AA1ECC7764D</vt:lpwstr>
  </property>
  <property fmtid="{D5CDD505-2E9C-101B-9397-08002B2CF9AE}" pid="3" name="KSOProductBuildVer">
    <vt:lpwstr>2052-11.1.0.13703</vt:lpwstr>
  </property>
</Properties>
</file>