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80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209-3C13-4EF9-AE0E-A78997FCAA4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36DE-9198-4684-947C-2F9B6CC6A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928676"/>
            <a:ext cx="8572560" cy="1102519"/>
          </a:xfrm>
        </p:spPr>
        <p:txBody>
          <a:bodyPr>
            <a:normAutofit fontScale="90000"/>
          </a:bodyPr>
          <a:lstStyle/>
          <a:p>
            <a:r>
              <a:rPr lang="en-IN" cap="small" spc="300" dirty="0" smtClean="0"/>
              <a:t>IDENTIFICATION OF OPTIMUM DRUG COMBINATION FOR CANCER USING BOOLEAN NETWORKS</a:t>
            </a:r>
            <a:endParaRPr lang="en-US" cap="small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928940"/>
            <a:ext cx="6400800" cy="1785950"/>
          </a:xfrm>
        </p:spPr>
        <p:txBody>
          <a:bodyPr>
            <a:normAutofit fontScale="77500" lnSpcReduction="20000"/>
          </a:bodyPr>
          <a:lstStyle/>
          <a:p>
            <a:r>
              <a:rPr lang="en-IN" u="sng" cap="small" spc="3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IN" sz="3800" cap="small" spc="300" dirty="0" smtClean="0">
                <a:solidFill>
                  <a:schemeClr val="tx1"/>
                </a:solidFill>
              </a:rPr>
              <a:t>ABHISEK KARMAKAR</a:t>
            </a:r>
          </a:p>
          <a:p>
            <a:r>
              <a:rPr lang="en-IN" sz="3800" cap="small" spc="300" dirty="0" smtClean="0">
                <a:solidFill>
                  <a:schemeClr val="tx1"/>
                </a:solidFill>
              </a:rPr>
              <a:t>ARGHA NANDAN</a:t>
            </a:r>
          </a:p>
          <a:p>
            <a:r>
              <a:rPr lang="en-IN" sz="3800" cap="small" spc="300" dirty="0" smtClean="0">
                <a:solidFill>
                  <a:schemeClr val="tx1"/>
                </a:solidFill>
              </a:rPr>
              <a:t>BISHAL SAHA</a:t>
            </a:r>
            <a:endParaRPr lang="en-US" sz="3800" cap="small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f_b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0"/>
            <a:ext cx="277960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357304"/>
            <a:ext cx="350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300" dirty="0" smtClean="0"/>
              <a:t>BOOLEAN NETWORK CONVERTED FROM GF SIGNALING PATHWAY </a:t>
            </a:r>
            <a:endParaRPr lang="en-US" sz="24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52"/>
            <a:ext cx="8229600" cy="2714644"/>
          </a:xfrm>
        </p:spPr>
        <p:txBody>
          <a:bodyPr>
            <a:normAutofit/>
          </a:bodyPr>
          <a:lstStyle/>
          <a:p>
            <a:r>
              <a:rPr lang="en-IN" spc="600" dirty="0" smtClean="0"/>
              <a:t>FAULTS</a:t>
            </a:r>
            <a:br>
              <a:rPr lang="en-IN" spc="600" dirty="0" smtClean="0"/>
            </a:br>
            <a:r>
              <a:rPr lang="en-IN" sz="2800" spc="600" dirty="0" smtClean="0"/>
              <a:t>AND</a:t>
            </a:r>
            <a:r>
              <a:rPr lang="en-IN" spc="600" dirty="0" smtClean="0"/>
              <a:t/>
            </a:r>
            <a:br>
              <a:rPr lang="en-IN" spc="600" dirty="0" smtClean="0"/>
            </a:br>
            <a:r>
              <a:rPr lang="en-IN" spc="600" dirty="0" smtClean="0"/>
              <a:t>DRUG THERAPY</a:t>
            </a:r>
            <a:endParaRPr lang="en-US" spc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FAULTS</a:t>
            </a:r>
            <a:endParaRPr lang="en-US" spc="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8596" y="1285866"/>
            <a:ext cx="4038600" cy="32861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Malfunctions in the BN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Getting stuck to a state, or incorporation of new interactions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Faulty states reflect the states of nodes further down the network</a:t>
            </a:r>
            <a:endParaRPr lang="en-US" dirty="0"/>
          </a:p>
        </p:txBody>
      </p:sp>
      <p:pic>
        <p:nvPicPr>
          <p:cNvPr id="6" name="Content Placeholder 5" descr="faul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8" y="1500180"/>
            <a:ext cx="3723754" cy="2901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DRUG THERAPY</a:t>
            </a:r>
            <a:endParaRPr lang="en-US" spc="300" dirty="0"/>
          </a:p>
        </p:txBody>
      </p:sp>
      <p:pic>
        <p:nvPicPr>
          <p:cNvPr id="5" name="Content Placeholder 4" descr="drug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1558307"/>
            <a:ext cx="4038600" cy="28126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428742"/>
            <a:ext cx="4038600" cy="292895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Drug: substance that inhibits a protein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Stuck-at-1 and stuck-at-0 nodes both are inhibited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GPU ACCELERATION</a:t>
            </a:r>
            <a:endParaRPr lang="en-US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8"/>
            <a:ext cx="82296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Multiple fault modeling takes hours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CPU provides a few parallel threads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GPU provides hundreds of threads at once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Greatly reduces execution time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CPU provides 8 threads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GPU provides 1024 threads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Decreases execution time 2</a:t>
            </a:r>
            <a:r>
              <a:rPr lang="en-IN" sz="2400" baseline="30000" dirty="0" smtClean="0"/>
              <a:t>10-3 </a:t>
            </a:r>
            <a:r>
              <a:rPr lang="en-IN" sz="2400" dirty="0" smtClean="0"/>
              <a:t>= 2</a:t>
            </a:r>
            <a:r>
              <a:rPr lang="en-IN" sz="2400" baseline="30000" dirty="0" smtClean="0"/>
              <a:t>7 </a:t>
            </a:r>
            <a:r>
              <a:rPr lang="en-IN" sz="2400" dirty="0" smtClean="0"/>
              <a:t>folds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PROBLEM STATEMENT</a:t>
            </a:r>
            <a:endParaRPr lang="en-US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304"/>
            <a:ext cx="82296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Simulation of faults in a Boolean network inferred from a GF signaling pathway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Identification of optimum drug therapy to nullify the effects of faulty conditions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PROBLEM OBJECTIVE</a:t>
            </a:r>
            <a:endParaRPr lang="en-US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Convert a signaling pathway into a Boolean network using pathway logic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Identify unique input vector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Simulate single and multiple faulty conditions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Apply drug combinations on faulty networks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Prescribe optimum therapy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1491863"/>
            <a:ext cx="8229600" cy="1722829"/>
          </a:xfrm>
        </p:spPr>
        <p:txBody>
          <a:bodyPr>
            <a:normAutofit/>
          </a:bodyPr>
          <a:lstStyle/>
          <a:p>
            <a:r>
              <a:rPr lang="en-IN" spc="600" dirty="0" smtClean="0"/>
              <a:t>SIGNALING</a:t>
            </a:r>
            <a:br>
              <a:rPr lang="en-IN" spc="600" dirty="0" smtClean="0"/>
            </a:br>
            <a:r>
              <a:rPr lang="en-IN" spc="600" dirty="0" smtClean="0"/>
              <a:t>PATHWAYS</a:t>
            </a:r>
            <a:endParaRPr lang="en-US" spc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SIGNALING PATHWAYS</a:t>
            </a:r>
            <a:endParaRPr lang="en-US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Consists of a group of molecules in a cell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Control cell functions, such as cell division and cell death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Each molecule receives a signal, which is transmitted to other molecules down the pathway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GF pathway contains protein-protein interactions which govern cell division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hw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0"/>
            <a:ext cx="595645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1500180"/>
            <a:ext cx="2000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spc="300" dirty="0" smtClean="0"/>
              <a:t>GROWTH FACTOR SIGNALING</a:t>
            </a:r>
            <a:r>
              <a:rPr lang="en-US" sz="2400" spc="300" dirty="0" smtClean="0"/>
              <a:t> PATHWAY</a:t>
            </a:r>
            <a:endParaRPr lang="en-IN" sz="2400" spc="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1500180"/>
            <a:ext cx="8229600" cy="1651392"/>
          </a:xfrm>
        </p:spPr>
        <p:txBody>
          <a:bodyPr>
            <a:normAutofit/>
          </a:bodyPr>
          <a:lstStyle/>
          <a:p>
            <a:r>
              <a:rPr lang="en-IN" spc="600" dirty="0" smtClean="0"/>
              <a:t>BOOLEAN</a:t>
            </a:r>
            <a:br>
              <a:rPr lang="en-IN" spc="600" dirty="0" smtClean="0"/>
            </a:br>
            <a:r>
              <a:rPr lang="en-IN" spc="600" dirty="0" smtClean="0"/>
              <a:t>NETWORKS</a:t>
            </a:r>
            <a:endParaRPr lang="en-US" spc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00" dirty="0" smtClean="0"/>
              <a:t>PATHWAY LOGIC</a:t>
            </a:r>
            <a:endParaRPr lang="en-US" spc="3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8596" y="1571618"/>
            <a:ext cx="4038600" cy="254555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Defines the conversion of interactions in signaling pathways into their Boolean equivalents</a:t>
            </a:r>
            <a:endParaRPr lang="en-US" dirty="0"/>
          </a:p>
        </p:txBody>
      </p:sp>
      <p:pic>
        <p:nvPicPr>
          <p:cNvPr id="7" name="Content Placeholder 6" descr="logi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357304"/>
            <a:ext cx="4098060" cy="3071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600" dirty="0" smtClean="0"/>
              <a:t>BOOLEAN NETWORKS</a:t>
            </a:r>
            <a:endParaRPr lang="en-US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90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Converted from a signaling pathway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Consists of nodes and edges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Nodes represent proteins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Edges represent Boolean interactions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Nodes hold values of 0 or 1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0 – inactive protein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/>
              <a:t>1 – active protein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255</Words>
  <Application>Microsoft Office PowerPoint</Application>
  <PresentationFormat>On-screen Show (16:9)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IDENTIFICATION OF OPTIMUM DRUG COMBINATION FOR CANCER USING BOOLEAN NETWORKS</vt:lpstr>
      <vt:lpstr>PROBLEM STATEMENT</vt:lpstr>
      <vt:lpstr>PROBLEM OBJECTIVE</vt:lpstr>
      <vt:lpstr>SIGNALING PATHWAYS</vt:lpstr>
      <vt:lpstr>SIGNALING PATHWAYS</vt:lpstr>
      <vt:lpstr>Slide 6</vt:lpstr>
      <vt:lpstr>BOOLEAN NETWORKS</vt:lpstr>
      <vt:lpstr>PATHWAY LOGIC</vt:lpstr>
      <vt:lpstr>BOOLEAN NETWORKS</vt:lpstr>
      <vt:lpstr>Slide 10</vt:lpstr>
      <vt:lpstr>FAULTS AND DRUG THERAPY</vt:lpstr>
      <vt:lpstr>FAULTS</vt:lpstr>
      <vt:lpstr>DRUG THERAPY</vt:lpstr>
      <vt:lpstr>GPU ACCELERATION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OPTIMUM DRUG COMBINATION FOR CANCER USING BOOLEAN NETWORKS</dc:title>
  <dc:creator>Argha Nandan</dc:creator>
  <cp:lastModifiedBy>Argha Nandan</cp:lastModifiedBy>
  <cp:revision>12</cp:revision>
  <dcterms:created xsi:type="dcterms:W3CDTF">2018-05-10T16:10:09Z</dcterms:created>
  <dcterms:modified xsi:type="dcterms:W3CDTF">2018-05-10T19:31:07Z</dcterms:modified>
</cp:coreProperties>
</file>