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35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2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82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1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EA1931-6C75-4647-A847-2F4350B4B8C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7EDC-9480-41E2-B38C-C9BD1D67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FFC4-B926-436A-B900-8BFC8EF3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819" y="1611702"/>
            <a:ext cx="8825658" cy="3329581"/>
          </a:xfrm>
        </p:spPr>
        <p:txBody>
          <a:bodyPr/>
          <a:lstStyle/>
          <a:p>
            <a:r>
              <a:rPr lang="en-US" sz="5400" err="1">
                <a:latin typeface="Calibri" panose="020F0502020204030204" pitchFamily="34" charset="0"/>
                <a:cs typeface="Calibri" panose="020F0502020204030204" pitchFamily="34" charset="0"/>
              </a:rPr>
              <a:t>Udru</a:t>
            </a:r>
            <a:r>
              <a:rPr lang="sr-Latn-RS" sz="5400" err="1">
                <a:latin typeface="Calibri" panose="020F0502020204030204" pitchFamily="34" charset="0"/>
                <a:cs typeface="Calibri" panose="020F0502020204030204" pitchFamily="34" charset="0"/>
              </a:rPr>
              <a:t>ženje</a:t>
            </a:r>
            <a:r>
              <a:rPr lang="sr-Latn-RS" sz="5400">
                <a:latin typeface="Calibri" panose="020F0502020204030204" pitchFamily="34" charset="0"/>
                <a:cs typeface="Calibri" panose="020F0502020204030204" pitchFamily="34" charset="0"/>
              </a:rPr>
              <a:t> za očuvanje tradicije „Sveti Sava“</a:t>
            </a:r>
            <a:endParaRPr lang="en-US" sz="5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4FE1E-B36D-44C5-BA98-5C098E669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15" y="5018920"/>
            <a:ext cx="8825658" cy="861420"/>
          </a:xfrm>
        </p:spPr>
        <p:txBody>
          <a:bodyPr/>
          <a:lstStyle/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Za očuvanje kulturne baštine </a:t>
            </a:r>
            <a:r>
              <a:rPr lang="sr-Latn-RS" noProof="1">
                <a:latin typeface="Calibri" panose="020F0502020204030204" pitchFamily="34" charset="0"/>
                <a:cs typeface="Calibri" panose="020F0502020204030204" pitchFamily="34" charset="0"/>
              </a:rPr>
              <a:t>srbije</a:t>
            </a:r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 od zaborava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931BA-27A9-4695-8A86-3E631EB1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34" y="1219200"/>
            <a:ext cx="3610966" cy="51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709C-5E44-4DDB-AB9C-5CD888DA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Pitanja u vezi pravljenja sajta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28CA-5CEF-4805-9133-11E450B21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Da li se mogu koristiti bilo kakve slike ? Da li je potrebno voditi racuna o vlasnistvu tih slika?</a:t>
            </a:r>
          </a:p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Da li je tema dobra i sama kompozicija sajta i početne strane?</a:t>
            </a:r>
          </a:p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Da li veličine elemenata na sajtu treba da budu određene pikselima (px), procentima(%) ili nekom drugom veličinom ?</a:t>
            </a:r>
          </a:p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Da li opisi slika koje budu na sajtu treba da se pišu na srpskom ili engleskom atribut alt=“vrednost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na srpskom treba da bude</a:t>
            </a:r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“ ?</a:t>
            </a:r>
          </a:p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Da li je potrebno da se vodi o ograničenju od 20 requestova po stranici ? Da li je samo važna početna strana?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Sve su vazne</a:t>
            </a:r>
            <a:endParaRPr lang="sr-Latn-R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Da li ima neko ograničenje za font?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Da li mogu koristiti serifni font sa ovom temom?</a:t>
            </a:r>
            <a:endParaRPr lang="sr-Latn-R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Da li je važno kako nazivam svoje blokove i regione i da li mogu da koristim srpski jezik zbog SEO-a?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Moze I na srpskom ali se preporucuje na engleskom</a:t>
            </a:r>
            <a:endParaRPr lang="sr-Latn-R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Da li su boje koje sam izabrao dobar izbor za ovu temu ?</a:t>
            </a:r>
          </a:p>
        </p:txBody>
      </p:sp>
    </p:spTree>
    <p:extLst>
      <p:ext uri="{BB962C8B-B14F-4D97-AF65-F5344CB8AC3E}">
        <p14:creationId xmlns:p14="http://schemas.microsoft.com/office/powerpoint/2010/main" val="57949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1066</TotalTime>
  <Words>189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Udruženje za očuvanje tradicije „Sveti Sava“</vt:lpstr>
      <vt:lpstr>Pitanja u vezi pravljenja sajta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Udruženje za očuvanje tradicije „Sveti Sava“</dc:title>
  <dc:creator>Aca Zivic</dc:creator>
  <cp:lastModifiedBy>Aca Zivic</cp:lastModifiedBy>
  <cp:revision>11</cp:revision>
  <dcterms:created xsi:type="dcterms:W3CDTF">2021-11-04T19:11:40Z</dcterms:created>
  <dcterms:modified xsi:type="dcterms:W3CDTF">2021-11-10T15:57:40Z</dcterms:modified>
</cp:coreProperties>
</file>