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e06552bb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2de06552bb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de06552bb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g2de06552bb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e06552bb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2de06552bb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e06552bb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de06552bb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e06552bb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2de06552bb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e06552bb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de06552bb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e06552bb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de06552bb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9.jpg"/><Relationship Id="rId5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5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59050" y="546825"/>
            <a:ext cx="2808000" cy="18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de">
                <a:latin typeface="Times New Roman"/>
                <a:ea typeface="Times New Roman"/>
                <a:cs typeface="Times New Roman"/>
                <a:sym typeface="Times New Roman"/>
              </a:rPr>
              <a:t>Welcome to Sesame Peanut Delights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6475" y="0"/>
            <a:ext cx="1357528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5225" y="0"/>
            <a:ext cx="5978774" cy="456902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title"/>
          </p:nvPr>
        </p:nvSpPr>
        <p:spPr>
          <a:xfrm>
            <a:off x="357225" y="3288625"/>
            <a:ext cx="2808000" cy="18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de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Lamunu Elizabeth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de"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304100"/>
            <a:ext cx="8520600" cy="3302700"/>
          </a:xfrm>
          <a:prstGeom prst="rect">
            <a:avLst/>
          </a:prstGeom>
          <a:noFill/>
          <a:ln cap="flat" cmpd="sng" w="9525">
            <a:solidFill>
              <a:srgbClr val="0D0D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6055"/>
              <a:buNone/>
            </a:pPr>
            <a:r>
              <a:t/>
            </a:r>
            <a:endParaRPr b="1" sz="10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163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b="1" lang="de" sz="10900">
                <a:latin typeface="Times New Roman"/>
                <a:ea typeface="Times New Roman"/>
                <a:cs typeface="Times New Roman"/>
                <a:sym typeface="Times New Roman"/>
              </a:rPr>
              <a:t>My Vision</a:t>
            </a:r>
            <a:endParaRPr b="1" sz="10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16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b="1" lang="de" sz="10900">
                <a:latin typeface="Times New Roman"/>
                <a:ea typeface="Times New Roman"/>
                <a:cs typeface="Times New Roman"/>
                <a:sym typeface="Times New Roman"/>
              </a:rPr>
              <a:t>Why? ReDi</a:t>
            </a:r>
            <a:endParaRPr b="1" sz="10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16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b="1" lang="de" sz="10900">
                <a:latin typeface="Times New Roman"/>
                <a:ea typeface="Times New Roman"/>
                <a:cs typeface="Times New Roman"/>
                <a:sym typeface="Times New Roman"/>
              </a:rPr>
              <a:t>Highlights of what i Learnt</a:t>
            </a:r>
            <a:endParaRPr b="1" sz="10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16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b="1" lang="de" sz="10900">
                <a:latin typeface="Times New Roman"/>
                <a:ea typeface="Times New Roman"/>
                <a:cs typeface="Times New Roman"/>
                <a:sym typeface="Times New Roman"/>
              </a:rPr>
              <a:t>Importance for my future</a:t>
            </a:r>
            <a:endParaRPr b="1" sz="7057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24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b="1" lang="de" sz="9057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Sesame Peanut Delights Website</a:t>
            </a:r>
            <a:endParaRPr b="1" sz="9057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6960"/>
              <a:buNone/>
            </a:pPr>
            <a:r>
              <a:t/>
            </a:r>
            <a:endParaRPr b="1" sz="5257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6960"/>
              <a:buNone/>
            </a:pPr>
            <a:r>
              <a:t/>
            </a:r>
            <a:endParaRPr b="1" sz="5257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6960"/>
              <a:buNone/>
            </a:pPr>
            <a:r>
              <a:t/>
            </a:r>
            <a:endParaRPr b="1" sz="5257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6960"/>
              <a:buNone/>
            </a:pPr>
            <a:r>
              <a:t/>
            </a:r>
            <a:endParaRPr b="1" sz="5257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9050" y="0"/>
            <a:ext cx="15049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1273" y="1304100"/>
            <a:ext cx="3429176" cy="330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de" sz="2902">
                <a:latin typeface="Times New Roman"/>
                <a:ea typeface="Times New Roman"/>
                <a:cs typeface="Times New Roman"/>
                <a:sym typeface="Times New Roman"/>
              </a:rPr>
              <a:t>Sesame &amp; Peanut</a:t>
            </a:r>
            <a:r>
              <a:rPr lang="de" sz="2902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902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66175"/>
            <a:ext cx="2786400" cy="3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75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371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8"/>
              <a:buFont typeface="Times New Roman"/>
              <a:buChar char="●"/>
            </a:pPr>
            <a:r>
              <a:rPr b="1" lang="de" sz="2757">
                <a:latin typeface="Times New Roman"/>
                <a:ea typeface="Times New Roman"/>
                <a:cs typeface="Times New Roman"/>
                <a:sym typeface="Times New Roman"/>
              </a:rPr>
              <a:t>Uses</a:t>
            </a:r>
            <a:endParaRPr b="1" sz="275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37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58"/>
              <a:buFont typeface="Times New Roman"/>
              <a:buChar char="●"/>
            </a:pPr>
            <a:r>
              <a:rPr lang="de" sz="2757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lang="de" sz="2757">
                <a:latin typeface="Times New Roman"/>
                <a:ea typeface="Times New Roman"/>
                <a:cs typeface="Times New Roman"/>
                <a:sym typeface="Times New Roman"/>
              </a:rPr>
              <a:t>enefits</a:t>
            </a:r>
            <a:endParaRPr b="1" sz="275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 b="1" sz="275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9050" y="0"/>
            <a:ext cx="150495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5200" y="1152425"/>
            <a:ext cx="4968801" cy="34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de">
                <a:latin typeface="Times New Roman"/>
                <a:ea typeface="Times New Roman"/>
                <a:cs typeface="Times New Roman"/>
                <a:sym typeface="Times New Roman"/>
              </a:rPr>
              <a:t>Products of Peanut &amp; Sesame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2400" y="1266175"/>
            <a:ext cx="3999898" cy="330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266175"/>
            <a:ext cx="4167276" cy="339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39050" y="0"/>
            <a:ext cx="150495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de">
                <a:latin typeface="Times New Roman"/>
                <a:ea typeface="Times New Roman"/>
                <a:cs typeface="Times New Roman"/>
                <a:sym typeface="Times New Roman"/>
              </a:rPr>
              <a:t>Products of Peanut &amp; Sesame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66175"/>
            <a:ext cx="34335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4032425" y="1266175"/>
            <a:ext cx="4800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9050" y="0"/>
            <a:ext cx="15049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4">
            <a:alphaModFix/>
          </a:blip>
          <a:srcRect b="12600" l="0" r="0" t="12397"/>
          <a:stretch/>
        </p:blipFill>
        <p:spPr>
          <a:xfrm>
            <a:off x="4032425" y="1219450"/>
            <a:ext cx="4800000" cy="330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1700" y="1219450"/>
            <a:ext cx="3433500" cy="334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de">
                <a:latin typeface="Times New Roman"/>
                <a:ea typeface="Times New Roman"/>
                <a:cs typeface="Times New Roman"/>
                <a:sym typeface="Times New Roman"/>
              </a:rPr>
              <a:t>Sesame Peanut Delights Website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Times New Roman"/>
              <a:buChar char="●"/>
            </a:pPr>
            <a:r>
              <a:rPr lang="de" sz="25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sell recipes</a:t>
            </a:r>
            <a:endParaRPr sz="25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Times New Roman"/>
              <a:buChar char="●"/>
            </a:pPr>
            <a:r>
              <a:rPr lang="de" sz="25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Increased visibility and Reach</a:t>
            </a:r>
            <a:endParaRPr sz="25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Times New Roman"/>
              <a:buChar char="●"/>
            </a:pPr>
            <a:r>
              <a:rPr lang="de" sz="25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Marketing </a:t>
            </a:r>
            <a:endParaRPr sz="25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Times New Roman"/>
              <a:buChar char="●"/>
            </a:pPr>
            <a:r>
              <a:rPr lang="de" sz="25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de" sz="25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de" sz="25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randing</a:t>
            </a:r>
            <a:endParaRPr sz="25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Times New Roman"/>
              <a:buChar char="●"/>
            </a:pPr>
            <a:r>
              <a:rPr lang="de" sz="25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Engagement and support</a:t>
            </a:r>
            <a:endParaRPr sz="1700"/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9050" y="0"/>
            <a:ext cx="150495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38025" y="13545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200"/>
              <a:buNone/>
            </a:pPr>
            <a:r>
              <a:rPr b="1" lang="de" sz="3200">
                <a:latin typeface="Times New Roman"/>
                <a:ea typeface="Times New Roman"/>
                <a:cs typeface="Times New Roman"/>
                <a:sym typeface="Times New Roman"/>
              </a:rPr>
              <a:t>The End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9050" y="0"/>
            <a:ext cx="150495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type="title"/>
          </p:nvPr>
        </p:nvSpPr>
        <p:spPr>
          <a:xfrm>
            <a:off x="270050" y="50355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de" sz="44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58950" y="0"/>
            <a:ext cx="588505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