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BE6D2-35C5-429A-A40D-158BD8A81C7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0CF6A-1ED5-4B2C-92FD-7CD4F2516EB7}">
      <dgm:prSet phldrT="[Text]" custT="1"/>
      <dgm:spPr/>
      <dgm:t>
        <a:bodyPr/>
        <a:lstStyle/>
        <a:p>
          <a:r>
            <a:rPr lang="en-US" sz="2400" dirty="0" smtClean="0"/>
            <a:t>Late spring: </a:t>
          </a:r>
          <a:r>
            <a:rPr lang="en-US" sz="2400" dirty="0" smtClean="0"/>
            <a:t>nonprofits </a:t>
          </a:r>
          <a:r>
            <a:rPr lang="en-US" sz="2400" dirty="0" smtClean="0"/>
            <a:t>apply</a:t>
          </a:r>
          <a:endParaRPr lang="en-US" sz="2400" dirty="0"/>
        </a:p>
      </dgm:t>
    </dgm:pt>
    <dgm:pt modelId="{D288FB31-0C51-4E68-89C4-1637451A5467}" type="parTrans" cxnId="{C106313A-1959-4907-A777-C7BC7566E03C}">
      <dgm:prSet/>
      <dgm:spPr/>
      <dgm:t>
        <a:bodyPr/>
        <a:lstStyle/>
        <a:p>
          <a:endParaRPr lang="en-US"/>
        </a:p>
      </dgm:t>
    </dgm:pt>
    <dgm:pt modelId="{BFAA83B6-A4DC-49A4-9990-618B3B17FB4C}" type="sibTrans" cxnId="{C106313A-1959-4907-A777-C7BC7566E03C}">
      <dgm:prSet/>
      <dgm:spPr/>
      <dgm:t>
        <a:bodyPr/>
        <a:lstStyle/>
        <a:p>
          <a:endParaRPr lang="en-US"/>
        </a:p>
      </dgm:t>
    </dgm:pt>
    <dgm:pt modelId="{DB8B1EC2-F9FB-474C-8E07-289E43215BFB}">
      <dgm:prSet phldrT="[Text]" custT="1"/>
      <dgm:spPr/>
      <dgm:t>
        <a:bodyPr/>
        <a:lstStyle/>
        <a:p>
          <a:r>
            <a:rPr lang="en-US" sz="2400" dirty="0" smtClean="0"/>
            <a:t>Late summer: requirements solicitation</a:t>
          </a:r>
          <a:endParaRPr lang="en-US" sz="2400" dirty="0"/>
        </a:p>
      </dgm:t>
    </dgm:pt>
    <dgm:pt modelId="{8A2A2AE6-A254-4923-8FB6-0DD81F0982E5}" type="parTrans" cxnId="{8FED92C2-EC51-45D9-BBA3-A73F522C9636}">
      <dgm:prSet/>
      <dgm:spPr/>
      <dgm:t>
        <a:bodyPr/>
        <a:lstStyle/>
        <a:p>
          <a:endParaRPr lang="en-US"/>
        </a:p>
      </dgm:t>
    </dgm:pt>
    <dgm:pt modelId="{E0E95DBC-2CD6-4A36-9609-2FB00A7194C5}" type="sibTrans" cxnId="{8FED92C2-EC51-45D9-BBA3-A73F522C9636}">
      <dgm:prSet/>
      <dgm:spPr/>
      <dgm:t>
        <a:bodyPr/>
        <a:lstStyle/>
        <a:p>
          <a:endParaRPr lang="en-US"/>
        </a:p>
      </dgm:t>
    </dgm:pt>
    <dgm:pt modelId="{353459C5-7562-4365-9053-243CF1C3187A}">
      <dgm:prSet phldrT="[Text]" custT="1"/>
      <dgm:spPr/>
      <dgm:t>
        <a:bodyPr/>
        <a:lstStyle/>
        <a:p>
          <a:r>
            <a:rPr lang="en-US" sz="2400" dirty="0" smtClean="0"/>
            <a:t>September: student project selection</a:t>
          </a:r>
          <a:endParaRPr lang="en-US" sz="2400" dirty="0"/>
        </a:p>
      </dgm:t>
    </dgm:pt>
    <dgm:pt modelId="{B41CA7EC-2655-4063-870D-926FF073211D}" type="parTrans" cxnId="{EB343767-9A67-4345-86A6-5DCED8066211}">
      <dgm:prSet/>
      <dgm:spPr/>
      <dgm:t>
        <a:bodyPr/>
        <a:lstStyle/>
        <a:p>
          <a:endParaRPr lang="en-US"/>
        </a:p>
      </dgm:t>
    </dgm:pt>
    <dgm:pt modelId="{9801E7C2-5EF0-4E72-B717-1F74971A3141}" type="sibTrans" cxnId="{EB343767-9A67-4345-86A6-5DCED8066211}">
      <dgm:prSet/>
      <dgm:spPr/>
      <dgm:t>
        <a:bodyPr/>
        <a:lstStyle/>
        <a:p>
          <a:endParaRPr lang="en-US"/>
        </a:p>
      </dgm:t>
    </dgm:pt>
    <dgm:pt modelId="{9BF8A62C-1C10-4734-8351-E8B7685E8E88}">
      <dgm:prSet phldrT="[Text]" custT="1"/>
      <dgm:spPr/>
      <dgm:t>
        <a:bodyPr/>
        <a:lstStyle/>
        <a:p>
          <a:r>
            <a:rPr lang="en-US" sz="2400" dirty="0" smtClean="0"/>
            <a:t>October: inception</a:t>
          </a:r>
          <a:endParaRPr lang="en-US" sz="2400" dirty="0"/>
        </a:p>
      </dgm:t>
    </dgm:pt>
    <dgm:pt modelId="{1BD94882-A91B-462E-976C-AD4137BDE87D}" type="parTrans" cxnId="{3E585B25-1B8F-45AC-9E6E-7FA52EA2A14E}">
      <dgm:prSet/>
      <dgm:spPr/>
      <dgm:t>
        <a:bodyPr/>
        <a:lstStyle/>
        <a:p>
          <a:endParaRPr lang="en-US"/>
        </a:p>
      </dgm:t>
    </dgm:pt>
    <dgm:pt modelId="{0648F23C-7C22-4F9D-9E2B-CD475C648823}" type="sibTrans" cxnId="{3E585B25-1B8F-45AC-9E6E-7FA52EA2A14E}">
      <dgm:prSet/>
      <dgm:spPr/>
      <dgm:t>
        <a:bodyPr/>
        <a:lstStyle/>
        <a:p>
          <a:endParaRPr lang="en-US"/>
        </a:p>
      </dgm:t>
    </dgm:pt>
    <dgm:pt modelId="{87A1FA49-258B-45EA-A16C-5C81898F49F2}">
      <dgm:prSet phldrT="[Text]" custT="1"/>
      <dgm:spPr/>
      <dgm:t>
        <a:bodyPr/>
        <a:lstStyle/>
        <a:p>
          <a:r>
            <a:rPr lang="en-US" sz="2400" dirty="0" smtClean="0"/>
            <a:t>Nov &amp; Dec: elaboration</a:t>
          </a:r>
          <a:endParaRPr lang="en-US" sz="2400" dirty="0"/>
        </a:p>
      </dgm:t>
    </dgm:pt>
    <dgm:pt modelId="{A0361EFF-2BF1-48D6-BD33-EBFF2C6004F2}" type="parTrans" cxnId="{E3E5173C-6B05-4A52-B979-712AAEF2D000}">
      <dgm:prSet/>
      <dgm:spPr/>
      <dgm:t>
        <a:bodyPr/>
        <a:lstStyle/>
        <a:p>
          <a:endParaRPr lang="en-US"/>
        </a:p>
      </dgm:t>
    </dgm:pt>
    <dgm:pt modelId="{030317E9-069F-4965-9D80-C747E47D0586}" type="sibTrans" cxnId="{E3E5173C-6B05-4A52-B979-712AAEF2D000}">
      <dgm:prSet/>
      <dgm:spPr/>
      <dgm:t>
        <a:bodyPr/>
        <a:lstStyle/>
        <a:p>
          <a:endParaRPr lang="en-US"/>
        </a:p>
      </dgm:t>
    </dgm:pt>
    <dgm:pt modelId="{E893DBB6-72F8-41B7-8F2D-79DF3A5D3F70}">
      <dgm:prSet phldrT="[Text]" custT="1"/>
      <dgm:spPr/>
      <dgm:t>
        <a:bodyPr/>
        <a:lstStyle/>
        <a:p>
          <a:r>
            <a:rPr lang="en-US" sz="2400" dirty="0" smtClean="0"/>
            <a:t>Mid-summer: project selection</a:t>
          </a:r>
          <a:endParaRPr lang="en-US" sz="2400" dirty="0"/>
        </a:p>
      </dgm:t>
    </dgm:pt>
    <dgm:pt modelId="{A1F233FF-739E-477C-95D8-CD7B55749B80}" type="parTrans" cxnId="{7CABD7B3-3237-4D0C-BF40-4A218501A91E}">
      <dgm:prSet/>
      <dgm:spPr/>
      <dgm:t>
        <a:bodyPr/>
        <a:lstStyle/>
        <a:p>
          <a:endParaRPr lang="en-US"/>
        </a:p>
      </dgm:t>
    </dgm:pt>
    <dgm:pt modelId="{C6582837-3807-4FFA-B43B-7A362171FB5C}" type="sibTrans" cxnId="{7CABD7B3-3237-4D0C-BF40-4A218501A91E}">
      <dgm:prSet/>
      <dgm:spPr/>
      <dgm:t>
        <a:bodyPr/>
        <a:lstStyle/>
        <a:p>
          <a:endParaRPr lang="en-US"/>
        </a:p>
      </dgm:t>
    </dgm:pt>
    <dgm:pt modelId="{8EB090D5-D745-4A8E-A9F0-A35ABB29B0A2}">
      <dgm:prSet phldrT="[Text]" custT="1"/>
      <dgm:spPr/>
      <dgm:t>
        <a:bodyPr/>
        <a:lstStyle/>
        <a:p>
          <a:r>
            <a:rPr lang="en-US" sz="2400" dirty="0" smtClean="0"/>
            <a:t>Jan through Mar: construction</a:t>
          </a:r>
          <a:endParaRPr lang="en-US" sz="2400" dirty="0"/>
        </a:p>
      </dgm:t>
    </dgm:pt>
    <dgm:pt modelId="{0147D356-EF6B-4A7F-B7AE-4D924BC1D445}" type="parTrans" cxnId="{429523C1-9909-4C45-9ADE-2C2C469435FB}">
      <dgm:prSet/>
      <dgm:spPr/>
      <dgm:t>
        <a:bodyPr/>
        <a:lstStyle/>
        <a:p>
          <a:endParaRPr lang="en-US"/>
        </a:p>
      </dgm:t>
    </dgm:pt>
    <dgm:pt modelId="{44F8E2C7-52FF-48AF-8059-1B7690402D0D}" type="sibTrans" cxnId="{429523C1-9909-4C45-9ADE-2C2C469435FB}">
      <dgm:prSet/>
      <dgm:spPr/>
      <dgm:t>
        <a:bodyPr/>
        <a:lstStyle/>
        <a:p>
          <a:endParaRPr lang="en-US"/>
        </a:p>
      </dgm:t>
    </dgm:pt>
    <dgm:pt modelId="{22EABE6B-92A2-4A5C-B27A-D242A159AB87}">
      <dgm:prSet phldrT="[Text]" custT="1"/>
      <dgm:spPr/>
      <dgm:t>
        <a:bodyPr/>
        <a:lstStyle/>
        <a:p>
          <a:r>
            <a:rPr lang="en-US" sz="2400" dirty="0" smtClean="0"/>
            <a:t>Apr &amp; May: transition</a:t>
          </a:r>
          <a:endParaRPr lang="en-US" sz="2400" dirty="0"/>
        </a:p>
      </dgm:t>
    </dgm:pt>
    <dgm:pt modelId="{9DBC2EB8-64AD-417D-9117-43C0E42FF1D5}" type="parTrans" cxnId="{ED9667EA-DCF4-4123-86D1-158BBFBFEA44}">
      <dgm:prSet/>
      <dgm:spPr/>
      <dgm:t>
        <a:bodyPr/>
        <a:lstStyle/>
        <a:p>
          <a:endParaRPr lang="en-US"/>
        </a:p>
      </dgm:t>
    </dgm:pt>
    <dgm:pt modelId="{2C1343E9-B12A-4502-8DFF-AC583758AE81}" type="sibTrans" cxnId="{ED9667EA-DCF4-4123-86D1-158BBFBFEA44}">
      <dgm:prSet/>
      <dgm:spPr/>
      <dgm:t>
        <a:bodyPr/>
        <a:lstStyle/>
        <a:p>
          <a:endParaRPr lang="en-US"/>
        </a:p>
      </dgm:t>
    </dgm:pt>
    <dgm:pt modelId="{75C2C30A-DD48-4FA8-8077-70B1CC3D68FF}" type="pres">
      <dgm:prSet presAssocID="{7D3BE6D2-35C5-429A-A40D-158BD8A81C78}" presName="Name0" presStyleCnt="0">
        <dgm:presLayoutVars>
          <dgm:dir/>
          <dgm:resizeHandles val="exact"/>
        </dgm:presLayoutVars>
      </dgm:prSet>
      <dgm:spPr/>
    </dgm:pt>
    <dgm:pt modelId="{CBFA14A7-7634-481A-8B09-F35889476E80}" type="pres">
      <dgm:prSet presAssocID="{7D3BE6D2-35C5-429A-A40D-158BD8A81C78}" presName="cycle" presStyleCnt="0"/>
      <dgm:spPr/>
    </dgm:pt>
    <dgm:pt modelId="{C19B3755-D780-45A9-BBAA-C21FF8E7BE8A}" type="pres">
      <dgm:prSet presAssocID="{E330CF6A-1ED5-4B2C-92FD-7CD4F2516EB7}" presName="nodeFirstNode" presStyleLbl="node1" presStyleIdx="0" presStyleCnt="8" custScaleY="116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5A1E-6F40-456A-B713-67CEAC05AF76}" type="pres">
      <dgm:prSet presAssocID="{BFAA83B6-A4DC-49A4-9990-618B3B17FB4C}" presName="sibTransFirstNode" presStyleLbl="bgShp" presStyleIdx="0" presStyleCnt="1"/>
      <dgm:spPr/>
    </dgm:pt>
    <dgm:pt modelId="{A13565E2-85B2-451C-B1AD-0956571F702A}" type="pres">
      <dgm:prSet presAssocID="{E893DBB6-72F8-41B7-8F2D-79DF3A5D3F70}" presName="nodeFollowingNodes" presStyleLbl="node1" presStyleIdx="1" presStyleCnt="8" custScaleX="106717" custScaleY="119500" custRadScaleRad="94352" custRadScaleInc="20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0837-BE0B-415B-A538-BB56C4889AA5}" type="pres">
      <dgm:prSet presAssocID="{DB8B1EC2-F9FB-474C-8E07-289E43215BFB}" presName="nodeFollowingNodes" presStyleLbl="node1" presStyleIdx="2" presStyleCnt="8" custScaleX="112704" custScaleY="1157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8D9B9-552F-417E-8218-22C47F555C1A}" type="pres">
      <dgm:prSet presAssocID="{353459C5-7562-4365-9053-243CF1C3187A}" presName="nodeFollowingNodes" presStyleLbl="node1" presStyleIdx="3" presStyleCnt="8" custScaleX="114474" custScaleY="120786" custRadScaleRad="92534" custRadScaleInc="-24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6E034-30CC-433C-AFB0-951C81DC7DF1}" type="pres">
      <dgm:prSet presAssocID="{9BF8A62C-1C10-4734-8351-E8B7685E8E88}" presName="nodeFollowingNodes" presStyleLbl="node1" presStyleIdx="4" presStyleCnt="8" custScaleY="1126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AABBC-4FF8-45A8-8176-E46E9929F47B}" type="pres">
      <dgm:prSet presAssocID="{87A1FA49-258B-45EA-A16C-5C81898F49F2}" presName="nodeFollowingNodes" presStyleLbl="node1" presStyleIdx="5" presStyleCnt="8" custScaleY="111941" custRadScaleRad="89108" custRadScaleInc="18792">
        <dgm:presLayoutVars>
          <dgm:bulletEnabled val="1"/>
        </dgm:presLayoutVars>
      </dgm:prSet>
      <dgm:spPr/>
    </dgm:pt>
    <dgm:pt modelId="{B1807ED2-D30D-4223-91FB-434CBB9F7E1A}" type="pres">
      <dgm:prSet presAssocID="{8EB090D5-D745-4A8E-A9F0-A35ABB29B0A2}" presName="nodeFollowingNodes" presStyleLbl="node1" presStyleIdx="6" presStyleCnt="8" custScaleY="115720">
        <dgm:presLayoutVars>
          <dgm:bulletEnabled val="1"/>
        </dgm:presLayoutVars>
      </dgm:prSet>
      <dgm:spPr/>
    </dgm:pt>
    <dgm:pt modelId="{56039DEE-DC18-41B1-A2B1-ACE3DB78B79E}" type="pres">
      <dgm:prSet presAssocID="{22EABE6B-92A2-4A5C-B27A-D242A159AB87}" presName="nodeFollowingNodes" presStyleLbl="node1" presStyleIdx="7" presStyleCnt="8" custScaleY="119500" custRadScaleRad="90975" custRadScaleInc="-15025">
        <dgm:presLayoutVars>
          <dgm:bulletEnabled val="1"/>
        </dgm:presLayoutVars>
      </dgm:prSet>
      <dgm:spPr/>
    </dgm:pt>
  </dgm:ptLst>
  <dgm:cxnLst>
    <dgm:cxn modelId="{8FED92C2-EC51-45D9-BBA3-A73F522C9636}" srcId="{7D3BE6D2-35C5-429A-A40D-158BD8A81C78}" destId="{DB8B1EC2-F9FB-474C-8E07-289E43215BFB}" srcOrd="2" destOrd="0" parTransId="{8A2A2AE6-A254-4923-8FB6-0DD81F0982E5}" sibTransId="{E0E95DBC-2CD6-4A36-9609-2FB00A7194C5}"/>
    <dgm:cxn modelId="{ED9667EA-DCF4-4123-86D1-158BBFBFEA44}" srcId="{7D3BE6D2-35C5-429A-A40D-158BD8A81C78}" destId="{22EABE6B-92A2-4A5C-B27A-D242A159AB87}" srcOrd="7" destOrd="0" parTransId="{9DBC2EB8-64AD-417D-9117-43C0E42FF1D5}" sibTransId="{2C1343E9-B12A-4502-8DFF-AC583758AE81}"/>
    <dgm:cxn modelId="{EB343767-9A67-4345-86A6-5DCED8066211}" srcId="{7D3BE6D2-35C5-429A-A40D-158BD8A81C78}" destId="{353459C5-7562-4365-9053-243CF1C3187A}" srcOrd="3" destOrd="0" parTransId="{B41CA7EC-2655-4063-870D-926FF073211D}" sibTransId="{9801E7C2-5EF0-4E72-B717-1F74971A3141}"/>
    <dgm:cxn modelId="{B5415C95-EF3D-4507-93BF-06C039AEBA06}" type="presOf" srcId="{DB8B1EC2-F9FB-474C-8E07-289E43215BFB}" destId="{8F590837-BE0B-415B-A538-BB56C4889AA5}" srcOrd="0" destOrd="0" presId="urn:microsoft.com/office/officeart/2005/8/layout/cycle3"/>
    <dgm:cxn modelId="{7CABD7B3-3237-4D0C-BF40-4A218501A91E}" srcId="{7D3BE6D2-35C5-429A-A40D-158BD8A81C78}" destId="{E893DBB6-72F8-41B7-8F2D-79DF3A5D3F70}" srcOrd="1" destOrd="0" parTransId="{A1F233FF-739E-477C-95D8-CD7B55749B80}" sibTransId="{C6582837-3807-4FFA-B43B-7A362171FB5C}"/>
    <dgm:cxn modelId="{C1231310-1DC4-4BB4-B9DE-F9CDEF93FB45}" type="presOf" srcId="{87A1FA49-258B-45EA-A16C-5C81898F49F2}" destId="{CFCAABBC-4FF8-45A8-8176-E46E9929F47B}" srcOrd="0" destOrd="0" presId="urn:microsoft.com/office/officeart/2005/8/layout/cycle3"/>
    <dgm:cxn modelId="{3E585B25-1B8F-45AC-9E6E-7FA52EA2A14E}" srcId="{7D3BE6D2-35C5-429A-A40D-158BD8A81C78}" destId="{9BF8A62C-1C10-4734-8351-E8B7685E8E88}" srcOrd="4" destOrd="0" parTransId="{1BD94882-A91B-462E-976C-AD4137BDE87D}" sibTransId="{0648F23C-7C22-4F9D-9E2B-CD475C648823}"/>
    <dgm:cxn modelId="{41D91A22-3511-4E0C-B8ED-CAE000258121}" type="presOf" srcId="{22EABE6B-92A2-4A5C-B27A-D242A159AB87}" destId="{56039DEE-DC18-41B1-A2B1-ACE3DB78B79E}" srcOrd="0" destOrd="0" presId="urn:microsoft.com/office/officeart/2005/8/layout/cycle3"/>
    <dgm:cxn modelId="{C106313A-1959-4907-A777-C7BC7566E03C}" srcId="{7D3BE6D2-35C5-429A-A40D-158BD8A81C78}" destId="{E330CF6A-1ED5-4B2C-92FD-7CD4F2516EB7}" srcOrd="0" destOrd="0" parTransId="{D288FB31-0C51-4E68-89C4-1637451A5467}" sibTransId="{BFAA83B6-A4DC-49A4-9990-618B3B17FB4C}"/>
    <dgm:cxn modelId="{AE8A49BD-C673-4CDF-865B-405628C10E5E}" type="presOf" srcId="{8EB090D5-D745-4A8E-A9F0-A35ABB29B0A2}" destId="{B1807ED2-D30D-4223-91FB-434CBB9F7E1A}" srcOrd="0" destOrd="0" presId="urn:microsoft.com/office/officeart/2005/8/layout/cycle3"/>
    <dgm:cxn modelId="{68CA4318-8338-42A3-82B9-3CBF2F3503D4}" type="presOf" srcId="{E330CF6A-1ED5-4B2C-92FD-7CD4F2516EB7}" destId="{C19B3755-D780-45A9-BBAA-C21FF8E7BE8A}" srcOrd="0" destOrd="0" presId="urn:microsoft.com/office/officeart/2005/8/layout/cycle3"/>
    <dgm:cxn modelId="{E3E5173C-6B05-4A52-B979-712AAEF2D000}" srcId="{7D3BE6D2-35C5-429A-A40D-158BD8A81C78}" destId="{87A1FA49-258B-45EA-A16C-5C81898F49F2}" srcOrd="5" destOrd="0" parTransId="{A0361EFF-2BF1-48D6-BD33-EBFF2C6004F2}" sibTransId="{030317E9-069F-4965-9D80-C747E47D0586}"/>
    <dgm:cxn modelId="{77A258C2-77D0-4A63-95DE-2DF83C3FFC94}" type="presOf" srcId="{7D3BE6D2-35C5-429A-A40D-158BD8A81C78}" destId="{75C2C30A-DD48-4FA8-8077-70B1CC3D68FF}" srcOrd="0" destOrd="0" presId="urn:microsoft.com/office/officeart/2005/8/layout/cycle3"/>
    <dgm:cxn modelId="{86B8EE2C-943C-4232-B926-DA0476C13AFE}" type="presOf" srcId="{E893DBB6-72F8-41B7-8F2D-79DF3A5D3F70}" destId="{A13565E2-85B2-451C-B1AD-0956571F702A}" srcOrd="0" destOrd="0" presId="urn:microsoft.com/office/officeart/2005/8/layout/cycle3"/>
    <dgm:cxn modelId="{F2556B1B-AE9D-402B-B7B0-0B0070669C1F}" type="presOf" srcId="{9BF8A62C-1C10-4734-8351-E8B7685E8E88}" destId="{80D6E034-30CC-433C-AFB0-951C81DC7DF1}" srcOrd="0" destOrd="0" presId="urn:microsoft.com/office/officeart/2005/8/layout/cycle3"/>
    <dgm:cxn modelId="{429523C1-9909-4C45-9ADE-2C2C469435FB}" srcId="{7D3BE6D2-35C5-429A-A40D-158BD8A81C78}" destId="{8EB090D5-D745-4A8E-A9F0-A35ABB29B0A2}" srcOrd="6" destOrd="0" parTransId="{0147D356-EF6B-4A7F-B7AE-4D924BC1D445}" sibTransId="{44F8E2C7-52FF-48AF-8059-1B7690402D0D}"/>
    <dgm:cxn modelId="{64B3F077-1B2A-4CA0-AA20-683F9E04C42A}" type="presOf" srcId="{353459C5-7562-4365-9053-243CF1C3187A}" destId="{2928D9B9-552F-417E-8218-22C47F555C1A}" srcOrd="0" destOrd="0" presId="urn:microsoft.com/office/officeart/2005/8/layout/cycle3"/>
    <dgm:cxn modelId="{4B1A3ACC-DBEA-4A95-89EA-85F00801186F}" type="presOf" srcId="{BFAA83B6-A4DC-49A4-9990-618B3B17FB4C}" destId="{1CE55A1E-6F40-456A-B713-67CEAC05AF76}" srcOrd="0" destOrd="0" presId="urn:microsoft.com/office/officeart/2005/8/layout/cycle3"/>
    <dgm:cxn modelId="{E6D4B2DE-546E-457A-98A2-CCEAA953FC3F}" type="presParOf" srcId="{75C2C30A-DD48-4FA8-8077-70B1CC3D68FF}" destId="{CBFA14A7-7634-481A-8B09-F35889476E80}" srcOrd="0" destOrd="0" presId="urn:microsoft.com/office/officeart/2005/8/layout/cycle3"/>
    <dgm:cxn modelId="{6D2E4986-1238-4F2D-9833-864473E5BA89}" type="presParOf" srcId="{CBFA14A7-7634-481A-8B09-F35889476E80}" destId="{C19B3755-D780-45A9-BBAA-C21FF8E7BE8A}" srcOrd="0" destOrd="0" presId="urn:microsoft.com/office/officeart/2005/8/layout/cycle3"/>
    <dgm:cxn modelId="{D0D0CD56-C4B0-495C-A14B-46AF9DFF28E5}" type="presParOf" srcId="{CBFA14A7-7634-481A-8B09-F35889476E80}" destId="{1CE55A1E-6F40-456A-B713-67CEAC05AF76}" srcOrd="1" destOrd="0" presId="urn:microsoft.com/office/officeart/2005/8/layout/cycle3"/>
    <dgm:cxn modelId="{0BCC67C1-6F85-4608-B4F5-D5949FEE7172}" type="presParOf" srcId="{CBFA14A7-7634-481A-8B09-F35889476E80}" destId="{A13565E2-85B2-451C-B1AD-0956571F702A}" srcOrd="2" destOrd="0" presId="urn:microsoft.com/office/officeart/2005/8/layout/cycle3"/>
    <dgm:cxn modelId="{B55F45ED-4286-490E-BF97-4BD8477C7F3D}" type="presParOf" srcId="{CBFA14A7-7634-481A-8B09-F35889476E80}" destId="{8F590837-BE0B-415B-A538-BB56C4889AA5}" srcOrd="3" destOrd="0" presId="urn:microsoft.com/office/officeart/2005/8/layout/cycle3"/>
    <dgm:cxn modelId="{370CB588-0069-413E-93AC-80635B8EDA50}" type="presParOf" srcId="{CBFA14A7-7634-481A-8B09-F35889476E80}" destId="{2928D9B9-552F-417E-8218-22C47F555C1A}" srcOrd="4" destOrd="0" presId="urn:microsoft.com/office/officeart/2005/8/layout/cycle3"/>
    <dgm:cxn modelId="{651D5BFA-21E2-45B1-89DD-CA10F80FB92B}" type="presParOf" srcId="{CBFA14A7-7634-481A-8B09-F35889476E80}" destId="{80D6E034-30CC-433C-AFB0-951C81DC7DF1}" srcOrd="5" destOrd="0" presId="urn:microsoft.com/office/officeart/2005/8/layout/cycle3"/>
    <dgm:cxn modelId="{98CAEFFC-A8DF-4983-9661-737F1661B48E}" type="presParOf" srcId="{CBFA14A7-7634-481A-8B09-F35889476E80}" destId="{CFCAABBC-4FF8-45A8-8176-E46E9929F47B}" srcOrd="6" destOrd="0" presId="urn:microsoft.com/office/officeart/2005/8/layout/cycle3"/>
    <dgm:cxn modelId="{7567A80F-52A4-4C97-8CDB-B604E16019E6}" type="presParOf" srcId="{CBFA14A7-7634-481A-8B09-F35889476E80}" destId="{B1807ED2-D30D-4223-91FB-434CBB9F7E1A}" srcOrd="7" destOrd="0" presId="urn:microsoft.com/office/officeart/2005/8/layout/cycle3"/>
    <dgm:cxn modelId="{F4707747-E812-41E2-968B-5C2E0E81D075}" type="presParOf" srcId="{CBFA14A7-7634-481A-8B09-F35889476E80}" destId="{56039DEE-DC18-41B1-A2B1-ACE3DB78B79E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E55A1E-6F40-456A-B713-67CEAC05AF76}">
      <dsp:nvSpPr>
        <dsp:cNvPr id="0" name=""/>
        <dsp:cNvSpPr/>
      </dsp:nvSpPr>
      <dsp:spPr>
        <a:xfrm>
          <a:off x="1067320" y="-47853"/>
          <a:ext cx="6884571" cy="6884571"/>
        </a:xfrm>
        <a:prstGeom prst="circularArrow">
          <a:avLst>
            <a:gd name="adj1" fmla="val 5544"/>
            <a:gd name="adj2" fmla="val 330680"/>
            <a:gd name="adj3" fmla="val 14632751"/>
            <a:gd name="adj4" fmla="val 1688359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B3755-D780-45A9-BBAA-C21FF8E7BE8A}">
      <dsp:nvSpPr>
        <dsp:cNvPr id="0" name=""/>
        <dsp:cNvSpPr/>
      </dsp:nvSpPr>
      <dsp:spPr>
        <a:xfrm>
          <a:off x="3527340" y="-70190"/>
          <a:ext cx="1964531" cy="1147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Late spring: </a:t>
          </a:r>
          <a:r>
            <a:rPr lang="en-US" sz="2400" kern="1200" dirty="0" smtClean="0"/>
            <a:t>nonprofits </a:t>
          </a:r>
          <a:r>
            <a:rPr lang="en-US" sz="2400" kern="1200" dirty="0" smtClean="0"/>
            <a:t>apply</a:t>
          </a:r>
          <a:endParaRPr lang="en-US" sz="2400" kern="1200" dirty="0"/>
        </a:p>
      </dsp:txBody>
      <dsp:txXfrm>
        <a:off x="3527340" y="-70190"/>
        <a:ext cx="1964531" cy="1147305"/>
      </dsp:txXfrm>
    </dsp:sp>
    <dsp:sp modelId="{A13565E2-85B2-451C-B1AD-0956571F702A}">
      <dsp:nvSpPr>
        <dsp:cNvPr id="0" name=""/>
        <dsp:cNvSpPr/>
      </dsp:nvSpPr>
      <dsp:spPr>
        <a:xfrm>
          <a:off x="5675900" y="1188405"/>
          <a:ext cx="2096488" cy="1173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Mid-summer: project selection</a:t>
          </a:r>
          <a:endParaRPr lang="en-US" sz="2400" kern="1200" dirty="0"/>
        </a:p>
      </dsp:txBody>
      <dsp:txXfrm>
        <a:off x="5675900" y="1188405"/>
        <a:ext cx="2096488" cy="1173807"/>
      </dsp:txXfrm>
    </dsp:sp>
    <dsp:sp modelId="{8F590837-BE0B-415B-A538-BB56C4889AA5}">
      <dsp:nvSpPr>
        <dsp:cNvPr id="0" name=""/>
        <dsp:cNvSpPr/>
      </dsp:nvSpPr>
      <dsp:spPr>
        <a:xfrm>
          <a:off x="6338405" y="2870974"/>
          <a:ext cx="2214105" cy="113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Late summer: requirements solicitation</a:t>
          </a:r>
          <a:endParaRPr lang="en-US" sz="2400" kern="1200" dirty="0"/>
        </a:p>
      </dsp:txBody>
      <dsp:txXfrm>
        <a:off x="6338405" y="2870974"/>
        <a:ext cx="2214105" cy="1136677"/>
      </dsp:txXfrm>
    </dsp:sp>
    <dsp:sp modelId="{2928D9B9-552F-417E-8218-22C47F555C1A}">
      <dsp:nvSpPr>
        <dsp:cNvPr id="0" name=""/>
        <dsp:cNvSpPr/>
      </dsp:nvSpPr>
      <dsp:spPr>
        <a:xfrm>
          <a:off x="5599736" y="4419603"/>
          <a:ext cx="2248877" cy="118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September: student project selection</a:t>
          </a:r>
          <a:endParaRPr lang="en-US" sz="2400" kern="1200" dirty="0"/>
        </a:p>
      </dsp:txBody>
      <dsp:txXfrm>
        <a:off x="5599736" y="4419603"/>
        <a:ext cx="2248877" cy="1186439"/>
      </dsp:txXfrm>
    </dsp:sp>
    <dsp:sp modelId="{80D6E034-30CC-433C-AFB0-951C81DC7DF1}">
      <dsp:nvSpPr>
        <dsp:cNvPr id="0" name=""/>
        <dsp:cNvSpPr/>
      </dsp:nvSpPr>
      <dsp:spPr>
        <a:xfrm>
          <a:off x="3527340" y="5822139"/>
          <a:ext cx="1964531" cy="1106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October: inception</a:t>
          </a:r>
          <a:endParaRPr lang="en-US" sz="2400" kern="1200" dirty="0"/>
        </a:p>
      </dsp:txBody>
      <dsp:txXfrm>
        <a:off x="3527340" y="5822139"/>
        <a:ext cx="1964531" cy="1106050"/>
      </dsp:txXfrm>
    </dsp:sp>
    <dsp:sp modelId="{CFCAABBC-4FF8-45A8-8176-E46E9929F47B}">
      <dsp:nvSpPr>
        <dsp:cNvPr id="0" name=""/>
        <dsp:cNvSpPr/>
      </dsp:nvSpPr>
      <dsp:spPr>
        <a:xfrm>
          <a:off x="1451399" y="4481493"/>
          <a:ext cx="1964531" cy="10995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Nov &amp; Dec: elaboration</a:t>
          </a:r>
          <a:endParaRPr lang="en-US" sz="2400" kern="1200" dirty="0"/>
        </a:p>
      </dsp:txBody>
      <dsp:txXfrm>
        <a:off x="1451399" y="4481493"/>
        <a:ext cx="1964531" cy="1099557"/>
      </dsp:txXfrm>
    </dsp:sp>
    <dsp:sp modelId="{B1807ED2-D30D-4223-91FB-434CBB9F7E1A}">
      <dsp:nvSpPr>
        <dsp:cNvPr id="0" name=""/>
        <dsp:cNvSpPr/>
      </dsp:nvSpPr>
      <dsp:spPr>
        <a:xfrm>
          <a:off x="591489" y="2870974"/>
          <a:ext cx="1964531" cy="113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Jan through Mar: construction</a:t>
          </a:r>
          <a:endParaRPr lang="en-US" sz="2400" kern="1200" dirty="0"/>
        </a:p>
      </dsp:txBody>
      <dsp:txXfrm>
        <a:off x="591489" y="2870974"/>
        <a:ext cx="1964531" cy="1136677"/>
      </dsp:txXfrm>
    </dsp:sp>
    <dsp:sp modelId="{56039DEE-DC18-41B1-A2B1-ACE3DB78B79E}">
      <dsp:nvSpPr>
        <dsp:cNvPr id="0" name=""/>
        <dsp:cNvSpPr/>
      </dsp:nvSpPr>
      <dsp:spPr>
        <a:xfrm>
          <a:off x="1451375" y="1171926"/>
          <a:ext cx="1964531" cy="1173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Apr &amp; May: transition</a:t>
          </a:r>
          <a:endParaRPr lang="en-US" sz="2400" kern="1200" dirty="0"/>
        </a:p>
      </dsp:txBody>
      <dsp:txXfrm>
        <a:off x="1451375" y="1171926"/>
        <a:ext cx="1964531" cy="117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F031-03A9-46A5-93B7-7900F2EC184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20AA-988D-4153-9271-F341B8ACB2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aaron</cp:lastModifiedBy>
  <cp:revision>4</cp:revision>
  <dcterms:created xsi:type="dcterms:W3CDTF">2014-03-06T15:50:10Z</dcterms:created>
  <dcterms:modified xsi:type="dcterms:W3CDTF">2014-03-06T16:04:09Z</dcterms:modified>
</cp:coreProperties>
</file>