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249" r:id="rId3"/>
    <p:sldId id="4243" r:id="rId5"/>
    <p:sldId id="4244" r:id="rId6"/>
    <p:sldId id="4219" r:id="rId7"/>
    <p:sldId id="4241" r:id="rId8"/>
    <p:sldId id="4272" r:id="rId9"/>
    <p:sldId id="4305" r:id="rId10"/>
    <p:sldId id="4245" r:id="rId11"/>
    <p:sldId id="4273" r:id="rId12"/>
    <p:sldId id="4274" r:id="rId13"/>
    <p:sldId id="4275" r:id="rId14"/>
    <p:sldId id="4277" r:id="rId15"/>
    <p:sldId id="4299" r:id="rId16"/>
    <p:sldId id="4279" r:id="rId17"/>
    <p:sldId id="4276" r:id="rId18"/>
    <p:sldId id="4298" r:id="rId19"/>
    <p:sldId id="4280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5274" autoAdjust="0"/>
  </p:normalViewPr>
  <p:slideViewPr>
    <p:cSldViewPr>
      <p:cViewPr varScale="1">
        <p:scale>
          <a:sx n="110" d="100"/>
          <a:sy n="110" d="100"/>
        </p:scale>
        <p:origin x="132" y="138"/>
      </p:cViewPr>
      <p:guideLst>
        <p:guide orient="horz" pos="302"/>
        <p:guide pos="4050"/>
        <p:guide pos="592"/>
        <p:guide orient="horz" pos="4182"/>
        <p:guide pos="7513"/>
        <p:guide pos="6912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15560" y="859790"/>
            <a:ext cx="2625090" cy="26193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350510" y="1873885"/>
            <a:ext cx="2390140" cy="1605280"/>
          </a:xfrm>
          <a:custGeom>
            <a:avLst/>
            <a:gdLst>
              <a:gd name="T0" fmla="*/ 346 w 346"/>
              <a:gd name="T1" fmla="*/ 43 h 233"/>
              <a:gd name="T2" fmla="*/ 156 w 346"/>
              <a:gd name="T3" fmla="*/ 233 h 233"/>
              <a:gd name="T4" fmla="*/ 128 w 346"/>
              <a:gd name="T5" fmla="*/ 231 h 233"/>
              <a:gd name="T6" fmla="*/ 24 w 346"/>
              <a:gd name="T7" fmla="*/ 127 h 233"/>
              <a:gd name="T8" fmla="*/ 22 w 346"/>
              <a:gd name="T9" fmla="*/ 118 h 233"/>
              <a:gd name="T10" fmla="*/ 32 w 346"/>
              <a:gd name="T11" fmla="*/ 86 h 233"/>
              <a:gd name="T12" fmla="*/ 22 w 346"/>
              <a:gd name="T13" fmla="*/ 76 h 233"/>
              <a:gd name="T14" fmla="*/ 32 w 346"/>
              <a:gd name="T15" fmla="*/ 72 h 233"/>
              <a:gd name="T16" fmla="*/ 33 w 346"/>
              <a:gd name="T17" fmla="*/ 39 h 233"/>
              <a:gd name="T18" fmla="*/ 0 w 346"/>
              <a:gd name="T19" fmla="*/ 7 h 233"/>
              <a:gd name="T20" fmla="*/ 312 w 346"/>
              <a:gd name="T21" fmla="*/ 0 h 233"/>
              <a:gd name="T22" fmla="*/ 346 w 346"/>
              <a:gd name="T23" fmla="*/ 34 h 233"/>
              <a:gd name="T24" fmla="*/ 346 w 346"/>
              <a:gd name="T25" fmla="*/ 4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233">
                <a:moveTo>
                  <a:pt x="346" y="43"/>
                </a:moveTo>
                <a:cubicBezTo>
                  <a:pt x="346" y="148"/>
                  <a:pt x="261" y="233"/>
                  <a:pt x="156" y="233"/>
                </a:cubicBezTo>
                <a:cubicBezTo>
                  <a:pt x="146" y="233"/>
                  <a:pt x="137" y="233"/>
                  <a:pt x="128" y="231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32" y="86"/>
                  <a:pt x="32" y="86"/>
                  <a:pt x="32" y="86"/>
                </a:cubicBezTo>
                <a:cubicBezTo>
                  <a:pt x="22" y="76"/>
                  <a:pt x="22" y="76"/>
                  <a:pt x="22" y="76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39"/>
                  <a:pt x="33" y="39"/>
                  <a:pt x="33" y="39"/>
                </a:cubicBezTo>
                <a:cubicBezTo>
                  <a:pt x="0" y="7"/>
                  <a:pt x="0" y="7"/>
                  <a:pt x="0" y="7"/>
                </a:cubicBezTo>
                <a:cubicBezTo>
                  <a:pt x="312" y="0"/>
                  <a:pt x="312" y="0"/>
                  <a:pt x="312" y="0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7"/>
                  <a:pt x="346" y="40"/>
                  <a:pt x="346" y="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338445" y="1555115"/>
            <a:ext cx="2181860" cy="1234440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11830" y="6388100"/>
            <a:ext cx="6670675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汇报人：廖雨轩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18322043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胡文浩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18346019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冼子婷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18338072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 </a:t>
            </a:r>
            <a:endParaRPr lang="en-US" sz="16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b="1" cap="all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CHat CHat Talk</a:t>
            </a:r>
            <a:endParaRPr lang="en-US" sz="6000" b="1" cap="all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14750" y="4417594"/>
            <a:ext cx="5429250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cs typeface="Arial" panose="020B0604020202090204" pitchFamily="34" charset="0"/>
              </a:rPr>
              <a:t>JAVA PRESENTATION PPT</a:t>
            </a:r>
            <a:endParaRPr lang="en-US" altLang="zh-CN" sz="20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多线程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在 Room 中使用了 Platform.runlater意味着如果需要从非GUI线程更新GUI组件，使用它将您的更新放在队列中，并且它将由GUI线程尽快处理。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文件存储</a:t>
            </a:r>
            <a:endParaRPr lang="zh-CN" altLang="en-US" sz="28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443480"/>
            <a:ext cx="3344545" cy="61404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采取文件读写将已注册用户信息，在线用户写入本地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网络编程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328930" y="5394960"/>
            <a:ext cx="3858895" cy="6286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ServeSocket 与 Socket 实现了网络聊天室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7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351655"/>
            <a:ext cx="2463800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ava图形界面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197475"/>
            <a:ext cx="3873500" cy="66294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 实现 Java 图形界面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（具体说明见创新点）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130">
                <a:lnSpc>
                  <a:spcPct val="120000"/>
                </a:lnSpc>
                <a:spcAft>
                  <a:spcPct val="35000"/>
                </a:spcAft>
              </a:pPr>
              <a:endParaRPr lang="id-ID" sz="548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27814" y="4549425"/>
            <a:ext cx="574175" cy="5741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230630" y="3366770"/>
            <a:ext cx="277622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3108325" y="5678170"/>
            <a:ext cx="801433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Scene Builder, Material Design 实现 Java 图形界面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并且引入了 AnimateFX, commons-lang, fontawesomefx, jfoenix 等库优化，图形界面较为美观，更为现代。尽管如今用java做桌面平台应用以为少数，但我们认为在开源背景下的 javaFX 仍然有可用空间与前景。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73870" y="2246630"/>
            <a:ext cx="262128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采取类似网络应用开发的前后端分离的形式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662170" y="3624898"/>
            <a:ext cx="354647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4127124" y="1803500"/>
            <a:ext cx="4604502" cy="2296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0091" tIns="20091" rIns="20091" bIns="20091" anchor="ctr"/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75216" y="2257044"/>
            <a:ext cx="1973262" cy="118186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635"/>
              </a:spcBef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90204" pitchFamily="34" charset="0"/>
              </a:rPr>
              <a:t>请替换文字内容</a:t>
            </a:r>
            <a:endParaRPr lang="id-ID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9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2293401" y="179295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8196543" y="4222218"/>
            <a:ext cx="363260" cy="32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9611121" y="1791952"/>
            <a:ext cx="949693" cy="94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8232140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存在的不足与展望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7" name="图片 6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35" name="Rounded Rectangle 10"/>
          <p:cNvSpPr>
            <a:spLocks noChangeAspect="1"/>
          </p:cNvSpPr>
          <p:nvPr/>
        </p:nvSpPr>
        <p:spPr>
          <a:xfrm>
            <a:off x="1206970" y="403679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6" name="Rounded Rectangle 11"/>
          <p:cNvSpPr>
            <a:spLocks noChangeAspect="1"/>
          </p:cNvSpPr>
          <p:nvPr/>
        </p:nvSpPr>
        <p:spPr>
          <a:xfrm>
            <a:off x="1205295" y="4790197"/>
            <a:ext cx="592675" cy="592675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1218689" y="327669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1878330" y="3261360"/>
            <a:ext cx="2123440" cy="1957076"/>
            <a:chOff x="7045224" y="2078155"/>
            <a:chExt cx="4137667" cy="1856726"/>
          </a:xfrm>
        </p:grpSpPr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55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消息队列过多时，无法自动定位到最新的消息。</a:t>
              </a:r>
              <a:endPara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0" name="TextBox 27"/>
            <p:cNvSpPr txBox="1">
              <a:spLocks noChangeArrowheads="1"/>
            </p:cNvSpPr>
            <p:nvPr/>
          </p:nvSpPr>
          <p:spPr bwMode="auto">
            <a:xfrm>
              <a:off x="7045224" y="3655349"/>
              <a:ext cx="4137667" cy="279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服务端无页面</a:t>
              </a:r>
              <a:endPara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1" name="TextBox 29"/>
            <p:cNvSpPr txBox="1">
              <a:spLocks noChangeArrowheads="1"/>
            </p:cNvSpPr>
            <p:nvPr/>
          </p:nvSpPr>
          <p:spPr bwMode="auto">
            <a:xfrm>
              <a:off x="7045224" y="2954153"/>
              <a:ext cx="4137667" cy="279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文件群发功能无法实现</a:t>
              </a:r>
              <a:endPara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46" name="Rounded Rectangle 16"/>
          <p:cNvSpPr>
            <a:spLocks noChangeAspect="1"/>
          </p:cNvSpPr>
          <p:nvPr/>
        </p:nvSpPr>
        <p:spPr>
          <a:xfrm>
            <a:off x="8608978" y="4049033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05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7" name="Rounded Rectangle 17"/>
          <p:cNvSpPr>
            <a:spLocks noChangeAspect="1"/>
          </p:cNvSpPr>
          <p:nvPr/>
        </p:nvSpPr>
        <p:spPr>
          <a:xfrm>
            <a:off x="8607304" y="4802435"/>
            <a:ext cx="592675" cy="592675"/>
          </a:xfrm>
          <a:prstGeom prst="roundRect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06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Rounded Rectangle 23"/>
          <p:cNvSpPr>
            <a:spLocks noChangeAspect="1"/>
          </p:cNvSpPr>
          <p:nvPr/>
        </p:nvSpPr>
        <p:spPr>
          <a:xfrm>
            <a:off x="8620698" y="3288936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04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9" name="Group 30"/>
          <p:cNvGrpSpPr/>
          <p:nvPr/>
        </p:nvGrpSpPr>
        <p:grpSpPr bwMode="auto">
          <a:xfrm>
            <a:off x="9270296" y="3276911"/>
            <a:ext cx="2142559" cy="2236662"/>
            <a:chOff x="7045224" y="2078155"/>
            <a:chExt cx="4137667" cy="2121798"/>
          </a:xfrm>
        </p:grpSpPr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66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1" name="TextBox 32"/>
            <p:cNvSpPr txBox="1">
              <a:spLocks noChangeArrowheads="1"/>
            </p:cNvSpPr>
            <p:nvPr/>
          </p:nvSpPr>
          <p:spPr bwMode="auto">
            <a:xfrm>
              <a:off x="7045224" y="3534259"/>
              <a:ext cx="4137667" cy="66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TextBox 34"/>
            <p:cNvSpPr txBox="1">
              <a:spLocks noChangeArrowheads="1"/>
            </p:cNvSpPr>
            <p:nvPr/>
          </p:nvSpPr>
          <p:spPr bwMode="auto">
            <a:xfrm>
              <a:off x="7045224" y="2827643"/>
              <a:ext cx="4137667" cy="66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pic>
        <p:nvPicPr>
          <p:cNvPr id="54" name="图片 53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0580" y="1901190"/>
            <a:ext cx="731520" cy="731520"/>
          </a:xfrm>
          <a:prstGeom prst="rect">
            <a:avLst/>
          </a:prstGeom>
        </p:spPr>
      </p:pic>
      <p:pic>
        <p:nvPicPr>
          <p:cNvPr id="55" name="图片 54" descr="347737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7920" y="1901190"/>
            <a:ext cx="719455" cy="7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561205" y="3624580"/>
            <a:ext cx="368363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PRESENTATION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323465" y="721995"/>
            <a:ext cx="3441700" cy="5655310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6559550" y="723265"/>
            <a:ext cx="3512185" cy="5654040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824230"/>
            <a:ext cx="3138170" cy="5429250"/>
          </a:xfrm>
          <a:prstGeom prst="rect">
            <a:avLst/>
          </a:prstGeom>
        </p:spPr>
      </p:pic>
      <p:pic>
        <p:nvPicPr>
          <p:cNvPr id="3" name="图片 2" descr="regist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05" y="824230"/>
            <a:ext cx="3190875" cy="5429250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87655" y="1618615"/>
            <a:ext cx="5242560" cy="4506595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5885815" y="1617980"/>
            <a:ext cx="6362065" cy="4507230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pro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720850"/>
            <a:ext cx="5052695" cy="4257040"/>
          </a:xfrm>
          <a:prstGeom prst="rect">
            <a:avLst/>
          </a:prstGeom>
        </p:spPr>
      </p:pic>
      <p:pic>
        <p:nvPicPr>
          <p:cNvPr id="6" name="图片 5" descr="ro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1720215"/>
            <a:ext cx="6200775" cy="4257675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90204" pitchFamily="34" charset="0"/>
              </a:rPr>
              <a:t>感谢聆听，批评指导</a:t>
            </a:r>
            <a:endParaRPr lang="zh-CN" altLang="en-US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01345" y="4549775"/>
            <a:ext cx="11007725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T h a n k  y o 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SUCCESSFUL PROJECT</a:t>
            </a:r>
            <a:endParaRPr lang="en-US" altLang="zh-CN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506239" y="177481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COMPLETION OF WORK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758943" y="2308999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0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Cha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951095" y="3624580"/>
            <a:ext cx="2956560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3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6999398" y="229116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912495" y="1771650"/>
            <a:ext cx="5285740" cy="397319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是一个使用Java 语言编写的网络聊天室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</a:t>
            </a: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: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实现了前后端分离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具有注册、登入、登出、群聊、更换头像、发送信息等功能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Chat Chat Talk</a:t>
            </a:r>
            <a:endParaRPr lang="en-US" altLang="zh-CN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3" name="图片 2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1355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685165" y="5468620"/>
            <a:ext cx="198056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大作业要求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作业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material design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各类聊天平台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67310" y="5038090"/>
            <a:ext cx="25984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选题及灵感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设计流程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20" name="TextBox 24"/>
          <p:cNvSpPr txBox="1"/>
          <p:nvPr/>
        </p:nvSpPr>
        <p:spPr>
          <a:xfrm>
            <a:off x="4629150" y="1334135"/>
            <a:ext cx="360362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收集并学习相关内容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/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65090" y="2009775"/>
            <a:ext cx="2858135" cy="996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IntelliJ IDEA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编辑器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JavaFx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功能实现：如更换头像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1017270" y="3574415"/>
            <a:ext cx="396049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搭建框架及实现基本类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7357110" y="3528695"/>
            <a:ext cx="44424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UI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界面及增加功能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9048115" y="5310505"/>
            <a:ext cx="37160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项目及后续工作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  <a:endParaRPr lang="zh-CN" altLang="en-US" sz="4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  <a:endParaRPr lang="zh-CN" altLang="en-US" sz="4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490085" y="3624898"/>
            <a:ext cx="393128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KNOWLEDGE AND CREATIVE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类与对象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293370" y="2245360"/>
            <a:ext cx="3894455" cy="244729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服务端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Server.Server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Server.Service.ClientHandler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Client.Model    Client.Modal.User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 Client.Service.Controller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Client.Service.DataBuffer Client.Service.Room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Client.Service.UserDataService  Client.UI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超类与继承</a:t>
            </a:r>
            <a:endParaRPr lang="zh-CN" altLang="en-US" sz="2800"/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245360"/>
            <a:ext cx="3532505" cy="140081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 继承了 Thread 类，不断监听客户端的接入。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继承了 Application 类，使用 JavaFX 实现了图形界面。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接口及其实现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293370" y="5394960"/>
            <a:ext cx="3894455" cy="17589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UserDataService, User 实现了 Serializable 接口，采取序列化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Room 实现了 Initializable 接口，对接 JavaFX 图形界面，进行联系与发送数据。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692015"/>
            <a:ext cx="170878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异常处理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394960"/>
            <a:ext cx="3780790" cy="175958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进行对 ServerSocket 与 Socket 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ClientHandler, UserDataService, DataBuffer 进行对输入输出流的异常处理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4"/>
</p:tagLst>
</file>

<file path=ppt/tags/tag10.xml><?xml version="1.0" encoding="utf-8"?>
<p:tagLst xmlns:p="http://schemas.openxmlformats.org/presentationml/2006/main">
  <p:tag name="MH" val="20161022181333"/>
  <p:tag name="MH_LIBRARY" val="GRAPHIC"/>
  <p:tag name="MH_TYPE" val="Title"/>
  <p:tag name="MH_ORDER" val="1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1022181333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18133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181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81333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6102218133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自定义设计方案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自定义</PresentationFormat>
  <Paragraphs>192</Paragraphs>
  <Slides>17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微軟正黑體</vt:lpstr>
      <vt:lpstr>苹方-简</vt:lpstr>
      <vt:lpstr>PMingLiU</vt:lpstr>
      <vt:lpstr>宋体-繁</vt:lpstr>
      <vt:lpstr>Arial Bold</vt:lpstr>
      <vt:lpstr>Arial</vt:lpstr>
      <vt:lpstr>Lato Regular</vt:lpstr>
      <vt:lpstr>Thonburi</vt:lpstr>
      <vt:lpstr>Wingdings</vt:lpstr>
      <vt:lpstr>FontAwesome</vt:lpstr>
      <vt:lpstr>Open Sans Light</vt:lpstr>
      <vt:lpstr>Impact</vt:lpstr>
      <vt:lpstr>宋体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bt134</dc:title>
  <dc:creator/>
  <cp:lastModifiedBy>a1111</cp:lastModifiedBy>
  <cp:revision>22</cp:revision>
  <dcterms:created xsi:type="dcterms:W3CDTF">2021-01-03T11:31:09Z</dcterms:created>
  <dcterms:modified xsi:type="dcterms:W3CDTF">2021-01-03T11:31:09Z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