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4249" r:id="rId3"/>
    <p:sldId id="4243" r:id="rId5"/>
    <p:sldId id="4244" r:id="rId6"/>
    <p:sldId id="4219" r:id="rId7"/>
    <p:sldId id="4241" r:id="rId8"/>
    <p:sldId id="4272" r:id="rId9"/>
    <p:sldId id="4305" r:id="rId10"/>
    <p:sldId id="4245" r:id="rId11"/>
    <p:sldId id="4273" r:id="rId12"/>
    <p:sldId id="4274" r:id="rId13"/>
    <p:sldId id="4317" r:id="rId14"/>
    <p:sldId id="4275" r:id="rId15"/>
    <p:sldId id="4316" r:id="rId16"/>
    <p:sldId id="4277" r:id="rId17"/>
    <p:sldId id="4299" r:id="rId18"/>
    <p:sldId id="4279" r:id="rId19"/>
    <p:sldId id="4276" r:id="rId20"/>
    <p:sldId id="4298" r:id="rId21"/>
    <p:sldId id="4280" r:id="rId22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744"/>
    <a:srgbClr val="29ABE2"/>
    <a:srgbClr val="4BC1DD"/>
    <a:srgbClr val="FFC000"/>
    <a:srgbClr val="5CBA46"/>
    <a:srgbClr val="00939F"/>
    <a:srgbClr val="DC5B3E"/>
    <a:srgbClr val="4B5C6E"/>
    <a:srgbClr val="005490"/>
    <a:srgbClr val="57C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3" autoAdjust="0"/>
    <p:restoredTop sz="95274" autoAdjust="0"/>
  </p:normalViewPr>
  <p:slideViewPr>
    <p:cSldViewPr>
      <p:cViewPr varScale="1">
        <p:scale>
          <a:sx n="110" d="100"/>
          <a:sy n="110" d="100"/>
        </p:scale>
        <p:origin x="132" y="138"/>
      </p:cViewPr>
      <p:guideLst>
        <p:guide orient="horz" pos="311"/>
        <p:guide pos="4040"/>
        <p:guide pos="592"/>
        <p:guide orient="horz" pos="4182"/>
        <p:guide pos="7513"/>
        <p:guide pos="6912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64594" y="508964"/>
            <a:ext cx="7929563" cy="4971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7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36156" y="1003924"/>
            <a:ext cx="5786438" cy="28228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8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42620" indent="0">
              <a:buNone/>
              <a:defRPr sz="1685"/>
            </a:lvl2pPr>
            <a:lvl3pPr marL="1285875" indent="0">
              <a:buNone/>
              <a:defRPr sz="1405"/>
            </a:lvl3pPr>
            <a:lvl4pPr marL="1928495" indent="0">
              <a:buNone/>
              <a:defRPr sz="1265"/>
            </a:lvl4pPr>
            <a:lvl5pPr marL="2571750" indent="0">
              <a:buNone/>
              <a:defRPr sz="1265"/>
            </a:lvl5pPr>
            <a:lvl6pPr marL="3214370" indent="0">
              <a:buNone/>
              <a:defRPr sz="1265"/>
            </a:lvl6pPr>
            <a:lvl7pPr marL="3857625" indent="0">
              <a:buNone/>
              <a:defRPr sz="1265"/>
            </a:lvl7pPr>
            <a:lvl8pPr marL="4500245" indent="0">
              <a:buNone/>
              <a:defRPr sz="1265"/>
            </a:lvl8pPr>
            <a:lvl9pPr marL="5143500" indent="0">
              <a:buNone/>
              <a:defRPr sz="1265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8.png"/><Relationship Id="rId4" Type="http://schemas.openxmlformats.org/officeDocument/2006/relationships/image" Target="../media/image1.svg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3.xml"/><Relationship Id="rId13" Type="http://schemas.openxmlformats.org/officeDocument/2006/relationships/tags" Target="../tags/tag11.xml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048373"/>
            <a:ext cx="12858750" cy="31842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115560" y="859790"/>
            <a:ext cx="2625090" cy="26193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5350510" y="1873885"/>
            <a:ext cx="2390140" cy="1605280"/>
          </a:xfrm>
          <a:custGeom>
            <a:avLst/>
            <a:gdLst>
              <a:gd name="T0" fmla="*/ 346 w 346"/>
              <a:gd name="T1" fmla="*/ 43 h 233"/>
              <a:gd name="T2" fmla="*/ 156 w 346"/>
              <a:gd name="T3" fmla="*/ 233 h 233"/>
              <a:gd name="T4" fmla="*/ 128 w 346"/>
              <a:gd name="T5" fmla="*/ 231 h 233"/>
              <a:gd name="T6" fmla="*/ 24 w 346"/>
              <a:gd name="T7" fmla="*/ 127 h 233"/>
              <a:gd name="T8" fmla="*/ 22 w 346"/>
              <a:gd name="T9" fmla="*/ 118 h 233"/>
              <a:gd name="T10" fmla="*/ 32 w 346"/>
              <a:gd name="T11" fmla="*/ 86 h 233"/>
              <a:gd name="T12" fmla="*/ 22 w 346"/>
              <a:gd name="T13" fmla="*/ 76 h 233"/>
              <a:gd name="T14" fmla="*/ 32 w 346"/>
              <a:gd name="T15" fmla="*/ 72 h 233"/>
              <a:gd name="T16" fmla="*/ 33 w 346"/>
              <a:gd name="T17" fmla="*/ 39 h 233"/>
              <a:gd name="T18" fmla="*/ 0 w 346"/>
              <a:gd name="T19" fmla="*/ 7 h 233"/>
              <a:gd name="T20" fmla="*/ 312 w 346"/>
              <a:gd name="T21" fmla="*/ 0 h 233"/>
              <a:gd name="T22" fmla="*/ 346 w 346"/>
              <a:gd name="T23" fmla="*/ 34 h 233"/>
              <a:gd name="T24" fmla="*/ 346 w 346"/>
              <a:gd name="T25" fmla="*/ 4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6" h="233">
                <a:moveTo>
                  <a:pt x="346" y="43"/>
                </a:moveTo>
                <a:cubicBezTo>
                  <a:pt x="346" y="148"/>
                  <a:pt x="261" y="233"/>
                  <a:pt x="156" y="233"/>
                </a:cubicBezTo>
                <a:cubicBezTo>
                  <a:pt x="146" y="233"/>
                  <a:pt x="137" y="233"/>
                  <a:pt x="128" y="231"/>
                </a:cubicBezTo>
                <a:cubicBezTo>
                  <a:pt x="24" y="127"/>
                  <a:pt x="24" y="127"/>
                  <a:pt x="24" y="127"/>
                </a:cubicBezTo>
                <a:cubicBezTo>
                  <a:pt x="22" y="118"/>
                  <a:pt x="22" y="118"/>
                  <a:pt x="22" y="118"/>
                </a:cubicBezTo>
                <a:cubicBezTo>
                  <a:pt x="32" y="86"/>
                  <a:pt x="32" y="86"/>
                  <a:pt x="32" y="86"/>
                </a:cubicBezTo>
                <a:cubicBezTo>
                  <a:pt x="22" y="76"/>
                  <a:pt x="22" y="76"/>
                  <a:pt x="22" y="76"/>
                </a:cubicBezTo>
                <a:cubicBezTo>
                  <a:pt x="32" y="72"/>
                  <a:pt x="32" y="72"/>
                  <a:pt x="32" y="72"/>
                </a:cubicBezTo>
                <a:cubicBezTo>
                  <a:pt x="33" y="39"/>
                  <a:pt x="33" y="39"/>
                  <a:pt x="33" y="39"/>
                </a:cubicBezTo>
                <a:cubicBezTo>
                  <a:pt x="0" y="7"/>
                  <a:pt x="0" y="7"/>
                  <a:pt x="0" y="7"/>
                </a:cubicBezTo>
                <a:cubicBezTo>
                  <a:pt x="312" y="0"/>
                  <a:pt x="312" y="0"/>
                  <a:pt x="312" y="0"/>
                </a:cubicBezTo>
                <a:cubicBezTo>
                  <a:pt x="346" y="34"/>
                  <a:pt x="346" y="34"/>
                  <a:pt x="346" y="34"/>
                </a:cubicBezTo>
                <a:cubicBezTo>
                  <a:pt x="346" y="37"/>
                  <a:pt x="346" y="40"/>
                  <a:pt x="346" y="4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5338445" y="1555115"/>
            <a:ext cx="2181860" cy="1234440"/>
          </a:xfrm>
          <a:custGeom>
            <a:avLst/>
            <a:gdLst>
              <a:gd name="T0" fmla="*/ 72 w 316"/>
              <a:gd name="T1" fmla="*/ 96 h 179"/>
              <a:gd name="T2" fmla="*/ 72 w 316"/>
              <a:gd name="T3" fmla="*/ 133 h 179"/>
              <a:gd name="T4" fmla="*/ 244 w 316"/>
              <a:gd name="T5" fmla="*/ 133 h 179"/>
              <a:gd name="T6" fmla="*/ 244 w 316"/>
              <a:gd name="T7" fmla="*/ 96 h 179"/>
              <a:gd name="T8" fmla="*/ 237 w 316"/>
              <a:gd name="T9" fmla="*/ 91 h 179"/>
              <a:gd name="T10" fmla="*/ 163 w 316"/>
              <a:gd name="T11" fmla="*/ 122 h 179"/>
              <a:gd name="T12" fmla="*/ 153 w 316"/>
              <a:gd name="T13" fmla="*/ 122 h 179"/>
              <a:gd name="T14" fmla="*/ 80 w 316"/>
              <a:gd name="T15" fmla="*/ 91 h 179"/>
              <a:gd name="T16" fmla="*/ 72 w 316"/>
              <a:gd name="T17" fmla="*/ 96 h 179"/>
              <a:gd name="T18" fmla="*/ 39 w 316"/>
              <a:gd name="T19" fmla="*/ 73 h 179"/>
              <a:gd name="T20" fmla="*/ 39 w 316"/>
              <a:gd name="T21" fmla="*/ 106 h 179"/>
              <a:gd name="T22" fmla="*/ 39 w 316"/>
              <a:gd name="T23" fmla="*/ 107 h 179"/>
              <a:gd name="T24" fmla="*/ 41 w 316"/>
              <a:gd name="T25" fmla="*/ 107 h 179"/>
              <a:gd name="T26" fmla="*/ 45 w 316"/>
              <a:gd name="T27" fmla="*/ 112 h 179"/>
              <a:gd name="T28" fmla="*/ 44 w 316"/>
              <a:gd name="T29" fmla="*/ 119 h 179"/>
              <a:gd name="T30" fmla="*/ 44 w 316"/>
              <a:gd name="T31" fmla="*/ 119 h 179"/>
              <a:gd name="T32" fmla="*/ 44 w 316"/>
              <a:gd name="T33" fmla="*/ 123 h 179"/>
              <a:gd name="T34" fmla="*/ 44 w 316"/>
              <a:gd name="T35" fmla="*/ 124 h 179"/>
              <a:gd name="T36" fmla="*/ 42 w 316"/>
              <a:gd name="T37" fmla="*/ 174 h 179"/>
              <a:gd name="T38" fmla="*/ 41 w 316"/>
              <a:gd name="T39" fmla="*/ 174 h 179"/>
              <a:gd name="T40" fmla="*/ 42 w 316"/>
              <a:gd name="T41" fmla="*/ 169 h 179"/>
              <a:gd name="T42" fmla="*/ 40 w 316"/>
              <a:gd name="T43" fmla="*/ 169 h 179"/>
              <a:gd name="T44" fmla="*/ 35 w 316"/>
              <a:gd name="T45" fmla="*/ 179 h 179"/>
              <a:gd name="T46" fmla="*/ 34 w 316"/>
              <a:gd name="T47" fmla="*/ 178 h 179"/>
              <a:gd name="T48" fmla="*/ 33 w 316"/>
              <a:gd name="T49" fmla="*/ 168 h 179"/>
              <a:gd name="T50" fmla="*/ 31 w 316"/>
              <a:gd name="T51" fmla="*/ 166 h 179"/>
              <a:gd name="T52" fmla="*/ 31 w 316"/>
              <a:gd name="T53" fmla="*/ 172 h 179"/>
              <a:gd name="T54" fmla="*/ 30 w 316"/>
              <a:gd name="T55" fmla="*/ 172 h 179"/>
              <a:gd name="T56" fmla="*/ 29 w 316"/>
              <a:gd name="T57" fmla="*/ 168 h 179"/>
              <a:gd name="T58" fmla="*/ 28 w 316"/>
              <a:gd name="T59" fmla="*/ 169 h 179"/>
              <a:gd name="T60" fmla="*/ 28 w 316"/>
              <a:gd name="T61" fmla="*/ 174 h 179"/>
              <a:gd name="T62" fmla="*/ 27 w 316"/>
              <a:gd name="T63" fmla="*/ 175 h 179"/>
              <a:gd name="T64" fmla="*/ 26 w 316"/>
              <a:gd name="T65" fmla="*/ 123 h 179"/>
              <a:gd name="T66" fmla="*/ 26 w 316"/>
              <a:gd name="T67" fmla="*/ 122 h 179"/>
              <a:gd name="T68" fmla="*/ 26 w 316"/>
              <a:gd name="T69" fmla="*/ 118 h 179"/>
              <a:gd name="T70" fmla="*/ 26 w 316"/>
              <a:gd name="T71" fmla="*/ 118 h 179"/>
              <a:gd name="T72" fmla="*/ 25 w 316"/>
              <a:gd name="T73" fmla="*/ 112 h 179"/>
              <a:gd name="T74" fmla="*/ 30 w 316"/>
              <a:gd name="T75" fmla="*/ 105 h 179"/>
              <a:gd name="T76" fmla="*/ 32 w 316"/>
              <a:gd name="T77" fmla="*/ 105 h 179"/>
              <a:gd name="T78" fmla="*/ 32 w 316"/>
              <a:gd name="T79" fmla="*/ 104 h 179"/>
              <a:gd name="T80" fmla="*/ 32 w 316"/>
              <a:gd name="T81" fmla="*/ 68 h 179"/>
              <a:gd name="T82" fmla="*/ 30 w 316"/>
              <a:gd name="T83" fmla="*/ 65 h 179"/>
              <a:gd name="T84" fmla="*/ 4 w 316"/>
              <a:gd name="T85" fmla="*/ 54 h 179"/>
              <a:gd name="T86" fmla="*/ 4 w 316"/>
              <a:gd name="T87" fmla="*/ 45 h 179"/>
              <a:gd name="T88" fmla="*/ 154 w 316"/>
              <a:gd name="T89" fmla="*/ 0 h 179"/>
              <a:gd name="T90" fmla="*/ 162 w 316"/>
              <a:gd name="T91" fmla="*/ 0 h 179"/>
              <a:gd name="T92" fmla="*/ 311 w 316"/>
              <a:gd name="T93" fmla="*/ 45 h 179"/>
              <a:gd name="T94" fmla="*/ 312 w 316"/>
              <a:gd name="T95" fmla="*/ 54 h 179"/>
              <a:gd name="T96" fmla="*/ 163 w 316"/>
              <a:gd name="T97" fmla="*/ 116 h 179"/>
              <a:gd name="T98" fmla="*/ 153 w 316"/>
              <a:gd name="T99" fmla="*/ 116 h 179"/>
              <a:gd name="T100" fmla="*/ 43 w 316"/>
              <a:gd name="T101" fmla="*/ 70 h 179"/>
              <a:gd name="T102" fmla="*/ 39 w 316"/>
              <a:gd name="T103" fmla="*/ 73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16" h="179">
                <a:moveTo>
                  <a:pt x="72" y="96"/>
                </a:moveTo>
                <a:cubicBezTo>
                  <a:pt x="72" y="133"/>
                  <a:pt x="72" y="133"/>
                  <a:pt x="72" y="133"/>
                </a:cubicBezTo>
                <a:cubicBezTo>
                  <a:pt x="72" y="177"/>
                  <a:pt x="244" y="177"/>
                  <a:pt x="244" y="133"/>
                </a:cubicBezTo>
                <a:cubicBezTo>
                  <a:pt x="244" y="96"/>
                  <a:pt x="244" y="96"/>
                  <a:pt x="244" y="96"/>
                </a:cubicBezTo>
                <a:cubicBezTo>
                  <a:pt x="244" y="92"/>
                  <a:pt x="240" y="89"/>
                  <a:pt x="237" y="91"/>
                </a:cubicBezTo>
                <a:cubicBezTo>
                  <a:pt x="163" y="122"/>
                  <a:pt x="163" y="122"/>
                  <a:pt x="163" y="122"/>
                </a:cubicBezTo>
                <a:cubicBezTo>
                  <a:pt x="160" y="123"/>
                  <a:pt x="156" y="123"/>
                  <a:pt x="153" y="122"/>
                </a:cubicBezTo>
                <a:cubicBezTo>
                  <a:pt x="80" y="91"/>
                  <a:pt x="80" y="91"/>
                  <a:pt x="80" y="91"/>
                </a:cubicBezTo>
                <a:cubicBezTo>
                  <a:pt x="76" y="89"/>
                  <a:pt x="72" y="92"/>
                  <a:pt x="72" y="96"/>
                </a:cubicBezTo>
                <a:close/>
                <a:moveTo>
                  <a:pt x="39" y="73"/>
                </a:moveTo>
                <a:cubicBezTo>
                  <a:pt x="39" y="106"/>
                  <a:pt x="39" y="106"/>
                  <a:pt x="39" y="106"/>
                </a:cubicBezTo>
                <a:cubicBezTo>
                  <a:pt x="39" y="106"/>
                  <a:pt x="39" y="106"/>
                  <a:pt x="39" y="107"/>
                </a:cubicBezTo>
                <a:cubicBezTo>
                  <a:pt x="40" y="107"/>
                  <a:pt x="40" y="107"/>
                  <a:pt x="41" y="107"/>
                </a:cubicBezTo>
                <a:cubicBezTo>
                  <a:pt x="45" y="105"/>
                  <a:pt x="45" y="109"/>
                  <a:pt x="45" y="112"/>
                </a:cubicBezTo>
                <a:cubicBezTo>
                  <a:pt x="45" y="114"/>
                  <a:pt x="45" y="117"/>
                  <a:pt x="44" y="119"/>
                </a:cubicBezTo>
                <a:cubicBezTo>
                  <a:pt x="44" y="119"/>
                  <a:pt x="44" y="119"/>
                  <a:pt x="44" y="119"/>
                </a:cubicBezTo>
                <a:cubicBezTo>
                  <a:pt x="46" y="120"/>
                  <a:pt x="46" y="123"/>
                  <a:pt x="44" y="123"/>
                </a:cubicBezTo>
                <a:cubicBezTo>
                  <a:pt x="44" y="123"/>
                  <a:pt x="44" y="124"/>
                  <a:pt x="44" y="124"/>
                </a:cubicBezTo>
                <a:cubicBezTo>
                  <a:pt x="53" y="139"/>
                  <a:pt x="57" y="161"/>
                  <a:pt x="42" y="174"/>
                </a:cubicBezTo>
                <a:cubicBezTo>
                  <a:pt x="41" y="175"/>
                  <a:pt x="41" y="175"/>
                  <a:pt x="41" y="174"/>
                </a:cubicBezTo>
                <a:cubicBezTo>
                  <a:pt x="41" y="172"/>
                  <a:pt x="42" y="171"/>
                  <a:pt x="42" y="169"/>
                </a:cubicBezTo>
                <a:cubicBezTo>
                  <a:pt x="43" y="163"/>
                  <a:pt x="42" y="163"/>
                  <a:pt x="40" y="169"/>
                </a:cubicBezTo>
                <a:cubicBezTo>
                  <a:pt x="39" y="173"/>
                  <a:pt x="37" y="176"/>
                  <a:pt x="35" y="179"/>
                </a:cubicBezTo>
                <a:cubicBezTo>
                  <a:pt x="35" y="179"/>
                  <a:pt x="34" y="179"/>
                  <a:pt x="34" y="178"/>
                </a:cubicBezTo>
                <a:cubicBezTo>
                  <a:pt x="34" y="175"/>
                  <a:pt x="34" y="172"/>
                  <a:pt x="33" y="168"/>
                </a:cubicBezTo>
                <a:cubicBezTo>
                  <a:pt x="33" y="161"/>
                  <a:pt x="32" y="160"/>
                  <a:pt x="31" y="166"/>
                </a:cubicBezTo>
                <a:cubicBezTo>
                  <a:pt x="31" y="168"/>
                  <a:pt x="31" y="170"/>
                  <a:pt x="31" y="172"/>
                </a:cubicBezTo>
                <a:cubicBezTo>
                  <a:pt x="31" y="173"/>
                  <a:pt x="31" y="174"/>
                  <a:pt x="30" y="172"/>
                </a:cubicBezTo>
                <a:cubicBezTo>
                  <a:pt x="30" y="171"/>
                  <a:pt x="30" y="170"/>
                  <a:pt x="29" y="168"/>
                </a:cubicBezTo>
                <a:cubicBezTo>
                  <a:pt x="28" y="165"/>
                  <a:pt x="28" y="165"/>
                  <a:pt x="28" y="169"/>
                </a:cubicBezTo>
                <a:cubicBezTo>
                  <a:pt x="28" y="171"/>
                  <a:pt x="28" y="172"/>
                  <a:pt x="28" y="174"/>
                </a:cubicBezTo>
                <a:cubicBezTo>
                  <a:pt x="28" y="175"/>
                  <a:pt x="28" y="175"/>
                  <a:pt x="27" y="175"/>
                </a:cubicBezTo>
                <a:cubicBezTo>
                  <a:pt x="13" y="162"/>
                  <a:pt x="13" y="142"/>
                  <a:pt x="26" y="123"/>
                </a:cubicBezTo>
                <a:cubicBezTo>
                  <a:pt x="26" y="123"/>
                  <a:pt x="26" y="123"/>
                  <a:pt x="26" y="122"/>
                </a:cubicBezTo>
                <a:cubicBezTo>
                  <a:pt x="23" y="122"/>
                  <a:pt x="23" y="119"/>
                  <a:pt x="26" y="118"/>
                </a:cubicBezTo>
                <a:cubicBezTo>
                  <a:pt x="26" y="118"/>
                  <a:pt x="26" y="118"/>
                  <a:pt x="26" y="118"/>
                </a:cubicBezTo>
                <a:cubicBezTo>
                  <a:pt x="26" y="116"/>
                  <a:pt x="25" y="114"/>
                  <a:pt x="25" y="112"/>
                </a:cubicBezTo>
                <a:cubicBezTo>
                  <a:pt x="25" y="110"/>
                  <a:pt x="27" y="104"/>
                  <a:pt x="30" y="105"/>
                </a:cubicBezTo>
                <a:cubicBezTo>
                  <a:pt x="31" y="106"/>
                  <a:pt x="31" y="106"/>
                  <a:pt x="32" y="105"/>
                </a:cubicBezTo>
                <a:cubicBezTo>
                  <a:pt x="32" y="105"/>
                  <a:pt x="32" y="105"/>
                  <a:pt x="32" y="104"/>
                </a:cubicBezTo>
                <a:cubicBezTo>
                  <a:pt x="32" y="68"/>
                  <a:pt x="32" y="68"/>
                  <a:pt x="32" y="68"/>
                </a:cubicBezTo>
                <a:cubicBezTo>
                  <a:pt x="32" y="67"/>
                  <a:pt x="32" y="65"/>
                  <a:pt x="30" y="65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52"/>
                  <a:pt x="0" y="46"/>
                  <a:pt x="4" y="45"/>
                </a:cubicBezTo>
                <a:cubicBezTo>
                  <a:pt x="154" y="0"/>
                  <a:pt x="154" y="0"/>
                  <a:pt x="154" y="0"/>
                </a:cubicBezTo>
                <a:cubicBezTo>
                  <a:pt x="157" y="0"/>
                  <a:pt x="159" y="0"/>
                  <a:pt x="162" y="0"/>
                </a:cubicBezTo>
                <a:cubicBezTo>
                  <a:pt x="311" y="45"/>
                  <a:pt x="311" y="45"/>
                  <a:pt x="311" y="45"/>
                </a:cubicBezTo>
                <a:cubicBezTo>
                  <a:pt x="316" y="46"/>
                  <a:pt x="316" y="52"/>
                  <a:pt x="312" y="54"/>
                </a:cubicBezTo>
                <a:cubicBezTo>
                  <a:pt x="163" y="116"/>
                  <a:pt x="163" y="116"/>
                  <a:pt x="163" y="116"/>
                </a:cubicBezTo>
                <a:cubicBezTo>
                  <a:pt x="160" y="118"/>
                  <a:pt x="156" y="118"/>
                  <a:pt x="153" y="116"/>
                </a:cubicBezTo>
                <a:cubicBezTo>
                  <a:pt x="43" y="70"/>
                  <a:pt x="43" y="70"/>
                  <a:pt x="43" y="70"/>
                </a:cubicBezTo>
                <a:cubicBezTo>
                  <a:pt x="41" y="69"/>
                  <a:pt x="39" y="71"/>
                  <a:pt x="39" y="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211830" y="6388100"/>
            <a:ext cx="6670675" cy="24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dirty="0">
                <a:solidFill>
                  <a:schemeClr val="bg1"/>
                </a:solidFill>
                <a:cs typeface="Arial" panose="020B0604020202090204" pitchFamily="34" charset="0"/>
              </a:rPr>
              <a:t>汇报人：廖雨轩</a:t>
            </a:r>
            <a:r>
              <a:rPr lang="en-US" altLang="zh-CN" sz="1600" dirty="0">
                <a:solidFill>
                  <a:schemeClr val="bg1"/>
                </a:solidFill>
                <a:cs typeface="Arial" panose="020B0604020202090204" pitchFamily="34" charset="0"/>
              </a:rPr>
              <a:t>18322043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90204" pitchFamily="34" charset="0"/>
              </a:rPr>
              <a:t> 胡文浩</a:t>
            </a:r>
            <a:r>
              <a:rPr lang="en-US" altLang="zh-CN" sz="1600" dirty="0">
                <a:solidFill>
                  <a:schemeClr val="bg1"/>
                </a:solidFill>
                <a:cs typeface="Arial" panose="020B0604020202090204" pitchFamily="34" charset="0"/>
              </a:rPr>
              <a:t>18346019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90204" pitchFamily="34" charset="0"/>
              </a:rPr>
              <a:t> 冼子婷</a:t>
            </a:r>
            <a:r>
              <a:rPr lang="en-US" altLang="zh-CN" sz="1600" dirty="0">
                <a:solidFill>
                  <a:schemeClr val="bg1"/>
                </a:solidFill>
                <a:cs typeface="Arial" panose="020B0604020202090204" pitchFamily="34" charset="0"/>
              </a:rPr>
              <a:t>18338072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90204" pitchFamily="34" charset="0"/>
              </a:rPr>
              <a:t>  </a:t>
            </a:r>
            <a:endParaRPr lang="en-US" sz="1600" dirty="0">
              <a:solidFill>
                <a:schemeClr val="bg1"/>
              </a:solidFill>
              <a:cs typeface="Arial" panose="020B060402020209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2364921" y="5007257"/>
            <a:ext cx="8128908" cy="92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sz="6000" b="1" cap="all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CHat CHat Talk</a:t>
            </a:r>
            <a:endParaRPr lang="en-US" sz="6000" b="1" cap="all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3714750" y="4417594"/>
            <a:ext cx="5429250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dirty="0">
                <a:solidFill>
                  <a:schemeClr val="bg1"/>
                </a:solidFill>
                <a:cs typeface="Arial" panose="020B0604020202090204" pitchFamily="34" charset="0"/>
              </a:rPr>
              <a:t>JAVA PRESENTATION PPT</a:t>
            </a:r>
            <a:endParaRPr lang="en-US" altLang="zh-CN" sz="2000" dirty="0">
              <a:solidFill>
                <a:schemeClr val="bg1"/>
              </a:solidFill>
              <a:cs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5" name="图片 4" descr="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4316280" y="2793515"/>
            <a:ext cx="4249756" cy="3300520"/>
            <a:chOff x="2329" y="786"/>
            <a:chExt cx="3022" cy="2347"/>
          </a:xfrm>
        </p:grpSpPr>
        <p:sp>
          <p:nvSpPr>
            <p:cNvPr id="16" name="Freeform 5"/>
            <p:cNvSpPr/>
            <p:nvPr/>
          </p:nvSpPr>
          <p:spPr bwMode="auto">
            <a:xfrm>
              <a:off x="3462" y="1393"/>
              <a:ext cx="389" cy="1740"/>
            </a:xfrm>
            <a:custGeom>
              <a:avLst/>
              <a:gdLst>
                <a:gd name="T0" fmla="*/ 0 w 164"/>
                <a:gd name="T1" fmla="*/ 1140 h 1222"/>
                <a:gd name="T2" fmla="*/ 0 w 164"/>
                <a:gd name="T3" fmla="*/ 1140 h 1222"/>
                <a:gd name="T4" fmla="*/ 82 w 164"/>
                <a:gd name="T5" fmla="*/ 1222 h 1222"/>
                <a:gd name="T6" fmla="*/ 82 w 164"/>
                <a:gd name="T7" fmla="*/ 1222 h 1222"/>
                <a:gd name="T8" fmla="*/ 164 w 164"/>
                <a:gd name="T9" fmla="*/ 1140 h 1222"/>
                <a:gd name="T10" fmla="*/ 164 w 164"/>
                <a:gd name="T11" fmla="*/ 1140 h 1222"/>
                <a:gd name="T12" fmla="*/ 164 w 164"/>
                <a:gd name="T13" fmla="*/ 0 h 1222"/>
                <a:gd name="connsiteX0" fmla="*/ 0 w 10000"/>
                <a:gd name="connsiteY0" fmla="*/ 9830 h 10501"/>
                <a:gd name="connsiteX1" fmla="*/ 0 w 10000"/>
                <a:gd name="connsiteY1" fmla="*/ 9830 h 10501"/>
                <a:gd name="connsiteX2" fmla="*/ 5000 w 10000"/>
                <a:gd name="connsiteY2" fmla="*/ 10501 h 10501"/>
                <a:gd name="connsiteX3" fmla="*/ 5000 w 10000"/>
                <a:gd name="connsiteY3" fmla="*/ 10501 h 10501"/>
                <a:gd name="connsiteX4" fmla="*/ 10000 w 10000"/>
                <a:gd name="connsiteY4" fmla="*/ 9830 h 10501"/>
                <a:gd name="connsiteX5" fmla="*/ 10000 w 10000"/>
                <a:gd name="connsiteY5" fmla="*/ 9830 h 10501"/>
                <a:gd name="connsiteX6" fmla="*/ 10000 w 10000"/>
                <a:gd name="connsiteY6" fmla="*/ 0 h 10501"/>
                <a:gd name="connsiteX0-1" fmla="*/ 0 w 10000"/>
                <a:gd name="connsiteY0-2" fmla="*/ 5342 h 6013"/>
                <a:gd name="connsiteX1-3" fmla="*/ 0 w 10000"/>
                <a:gd name="connsiteY1-4" fmla="*/ 5342 h 6013"/>
                <a:gd name="connsiteX2-5" fmla="*/ 5000 w 10000"/>
                <a:gd name="connsiteY2-6" fmla="*/ 6013 h 6013"/>
                <a:gd name="connsiteX3-7" fmla="*/ 5000 w 10000"/>
                <a:gd name="connsiteY3-8" fmla="*/ 6013 h 6013"/>
                <a:gd name="connsiteX4-9" fmla="*/ 10000 w 10000"/>
                <a:gd name="connsiteY4-10" fmla="*/ 5342 h 6013"/>
                <a:gd name="connsiteX5-11" fmla="*/ 10000 w 10000"/>
                <a:gd name="connsiteY5-12" fmla="*/ 5342 h 6013"/>
                <a:gd name="connsiteX6-13" fmla="*/ 10000 w 10000"/>
                <a:gd name="connsiteY6-14" fmla="*/ 0 h 60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0000" h="6013">
                  <a:moveTo>
                    <a:pt x="0" y="5342"/>
                  </a:moveTo>
                  <a:lnTo>
                    <a:pt x="0" y="5342"/>
                  </a:lnTo>
                  <a:cubicBezTo>
                    <a:pt x="0" y="5710"/>
                    <a:pt x="2256" y="6013"/>
                    <a:pt x="5000" y="6013"/>
                  </a:cubicBezTo>
                  <a:lnTo>
                    <a:pt x="5000" y="6013"/>
                  </a:lnTo>
                  <a:cubicBezTo>
                    <a:pt x="7805" y="6013"/>
                    <a:pt x="10000" y="5710"/>
                    <a:pt x="10000" y="5342"/>
                  </a:cubicBezTo>
                  <a:lnTo>
                    <a:pt x="10000" y="5342"/>
                  </a:lnTo>
                  <a:lnTo>
                    <a:pt x="10000" y="0"/>
                  </a:lnTo>
                </a:path>
              </a:pathLst>
            </a:custGeom>
            <a:noFill/>
            <a:ln w="101600" cap="rnd">
              <a:solidFill>
                <a:srgbClr val="B3B3B3"/>
              </a:solidFill>
              <a:prstDash val="solid"/>
              <a:round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3841" y="786"/>
              <a:ext cx="1510" cy="1346"/>
            </a:xfrm>
            <a:custGeom>
              <a:avLst/>
              <a:gdLst>
                <a:gd name="T0" fmla="*/ 0 w 638"/>
                <a:gd name="T1" fmla="*/ 0 h 568"/>
                <a:gd name="T2" fmla="*/ 0 w 638"/>
                <a:gd name="T3" fmla="*/ 568 h 568"/>
                <a:gd name="T4" fmla="*/ 159 w 638"/>
                <a:gd name="T5" fmla="*/ 484 h 568"/>
                <a:gd name="T6" fmla="*/ 319 w 638"/>
                <a:gd name="T7" fmla="*/ 568 h 568"/>
                <a:gd name="T8" fmla="*/ 479 w 638"/>
                <a:gd name="T9" fmla="*/ 484 h 568"/>
                <a:gd name="T10" fmla="*/ 638 w 638"/>
                <a:gd name="T11" fmla="*/ 567 h 568"/>
                <a:gd name="T12" fmla="*/ 0 w 638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8" h="568">
                  <a:moveTo>
                    <a:pt x="0" y="0"/>
                  </a:moveTo>
                  <a:cubicBezTo>
                    <a:pt x="0" y="568"/>
                    <a:pt x="0" y="568"/>
                    <a:pt x="0" y="568"/>
                  </a:cubicBezTo>
                  <a:cubicBezTo>
                    <a:pt x="35" y="517"/>
                    <a:pt x="93" y="484"/>
                    <a:pt x="159" y="484"/>
                  </a:cubicBezTo>
                  <a:cubicBezTo>
                    <a:pt x="226" y="484"/>
                    <a:pt x="284" y="517"/>
                    <a:pt x="319" y="568"/>
                  </a:cubicBezTo>
                  <a:cubicBezTo>
                    <a:pt x="354" y="517"/>
                    <a:pt x="412" y="484"/>
                    <a:pt x="479" y="484"/>
                  </a:cubicBezTo>
                  <a:cubicBezTo>
                    <a:pt x="545" y="484"/>
                    <a:pt x="603" y="517"/>
                    <a:pt x="638" y="567"/>
                  </a:cubicBezTo>
                  <a:cubicBezTo>
                    <a:pt x="601" y="248"/>
                    <a:pt x="329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2329" y="786"/>
              <a:ext cx="1512" cy="1346"/>
            </a:xfrm>
            <a:custGeom>
              <a:avLst/>
              <a:gdLst>
                <a:gd name="T0" fmla="*/ 639 w 639"/>
                <a:gd name="T1" fmla="*/ 0 h 568"/>
                <a:gd name="T2" fmla="*/ 639 w 639"/>
                <a:gd name="T3" fmla="*/ 0 h 568"/>
                <a:gd name="T4" fmla="*/ 0 w 639"/>
                <a:gd name="T5" fmla="*/ 568 h 568"/>
                <a:gd name="T6" fmla="*/ 160 w 639"/>
                <a:gd name="T7" fmla="*/ 484 h 568"/>
                <a:gd name="T8" fmla="*/ 320 w 639"/>
                <a:gd name="T9" fmla="*/ 568 h 568"/>
                <a:gd name="T10" fmla="*/ 479 w 639"/>
                <a:gd name="T11" fmla="*/ 484 h 568"/>
                <a:gd name="T12" fmla="*/ 639 w 639"/>
                <a:gd name="T13" fmla="*/ 568 h 568"/>
                <a:gd name="T14" fmla="*/ 639 w 639"/>
                <a:gd name="T15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568">
                  <a:moveTo>
                    <a:pt x="639" y="0"/>
                  </a:moveTo>
                  <a:cubicBezTo>
                    <a:pt x="639" y="0"/>
                    <a:pt x="639" y="0"/>
                    <a:pt x="639" y="0"/>
                  </a:cubicBezTo>
                  <a:cubicBezTo>
                    <a:pt x="309" y="0"/>
                    <a:pt x="37" y="248"/>
                    <a:pt x="0" y="568"/>
                  </a:cubicBezTo>
                  <a:cubicBezTo>
                    <a:pt x="35" y="517"/>
                    <a:pt x="94" y="484"/>
                    <a:pt x="160" y="484"/>
                  </a:cubicBezTo>
                  <a:cubicBezTo>
                    <a:pt x="226" y="484"/>
                    <a:pt x="285" y="517"/>
                    <a:pt x="320" y="568"/>
                  </a:cubicBezTo>
                  <a:cubicBezTo>
                    <a:pt x="355" y="517"/>
                    <a:pt x="413" y="484"/>
                    <a:pt x="479" y="484"/>
                  </a:cubicBezTo>
                  <a:cubicBezTo>
                    <a:pt x="545" y="484"/>
                    <a:pt x="604" y="517"/>
                    <a:pt x="639" y="568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3083" y="786"/>
              <a:ext cx="755" cy="1341"/>
            </a:xfrm>
            <a:custGeom>
              <a:avLst/>
              <a:gdLst>
                <a:gd name="T0" fmla="*/ 161 w 319"/>
                <a:gd name="T1" fmla="*/ 484 h 566"/>
                <a:gd name="T2" fmla="*/ 319 w 319"/>
                <a:gd name="T3" fmla="*/ 565 h 566"/>
                <a:gd name="T4" fmla="*/ 319 w 319"/>
                <a:gd name="T5" fmla="*/ 0 h 566"/>
                <a:gd name="T6" fmla="*/ 317 w 319"/>
                <a:gd name="T7" fmla="*/ 0 h 566"/>
                <a:gd name="T8" fmla="*/ 0 w 319"/>
                <a:gd name="T9" fmla="*/ 565 h 566"/>
                <a:gd name="T10" fmla="*/ 0 w 319"/>
                <a:gd name="T11" fmla="*/ 566 h 566"/>
                <a:gd name="T12" fmla="*/ 5 w 319"/>
                <a:gd name="T13" fmla="*/ 564 h 566"/>
                <a:gd name="T14" fmla="*/ 161 w 319"/>
                <a:gd name="T15" fmla="*/ 484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9" h="566">
                  <a:moveTo>
                    <a:pt x="161" y="484"/>
                  </a:moveTo>
                  <a:cubicBezTo>
                    <a:pt x="226" y="484"/>
                    <a:pt x="284" y="516"/>
                    <a:pt x="319" y="565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8" y="0"/>
                    <a:pt x="318" y="0"/>
                    <a:pt x="317" y="0"/>
                  </a:cubicBezTo>
                  <a:cubicBezTo>
                    <a:pt x="153" y="2"/>
                    <a:pt x="19" y="248"/>
                    <a:pt x="0" y="565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2" y="563"/>
                    <a:pt x="3" y="563"/>
                    <a:pt x="5" y="564"/>
                  </a:cubicBezTo>
                  <a:cubicBezTo>
                    <a:pt x="40" y="515"/>
                    <a:pt x="97" y="484"/>
                    <a:pt x="161" y="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3838" y="786"/>
              <a:ext cx="755" cy="1346"/>
            </a:xfrm>
            <a:custGeom>
              <a:avLst/>
              <a:gdLst>
                <a:gd name="T0" fmla="*/ 0 w 319"/>
                <a:gd name="T1" fmla="*/ 568 h 568"/>
                <a:gd name="T2" fmla="*/ 5 w 319"/>
                <a:gd name="T3" fmla="*/ 561 h 568"/>
                <a:gd name="T4" fmla="*/ 159 w 319"/>
                <a:gd name="T5" fmla="*/ 484 h 568"/>
                <a:gd name="T6" fmla="*/ 316 w 319"/>
                <a:gd name="T7" fmla="*/ 563 h 568"/>
                <a:gd name="T8" fmla="*/ 319 w 319"/>
                <a:gd name="T9" fmla="*/ 568 h 568"/>
                <a:gd name="T10" fmla="*/ 319 w 319"/>
                <a:gd name="T11" fmla="*/ 568 h 568"/>
                <a:gd name="T12" fmla="*/ 0 w 319"/>
                <a:gd name="T13" fmla="*/ 0 h 568"/>
                <a:gd name="T14" fmla="*/ 0 w 319"/>
                <a:gd name="T15" fmla="*/ 0 h 568"/>
                <a:gd name="T16" fmla="*/ 0 w 319"/>
                <a:gd name="T17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568">
                  <a:moveTo>
                    <a:pt x="0" y="568"/>
                  </a:moveTo>
                  <a:cubicBezTo>
                    <a:pt x="1" y="563"/>
                    <a:pt x="3" y="561"/>
                    <a:pt x="5" y="561"/>
                  </a:cubicBezTo>
                  <a:cubicBezTo>
                    <a:pt x="40" y="514"/>
                    <a:pt x="96" y="484"/>
                    <a:pt x="159" y="484"/>
                  </a:cubicBezTo>
                  <a:cubicBezTo>
                    <a:pt x="224" y="484"/>
                    <a:pt x="280" y="515"/>
                    <a:pt x="316" y="563"/>
                  </a:cubicBezTo>
                  <a:cubicBezTo>
                    <a:pt x="317" y="564"/>
                    <a:pt x="318" y="565"/>
                    <a:pt x="319" y="568"/>
                  </a:cubicBezTo>
                  <a:cubicBezTo>
                    <a:pt x="319" y="568"/>
                    <a:pt x="319" y="568"/>
                    <a:pt x="319" y="568"/>
                  </a:cubicBezTo>
                  <a:cubicBezTo>
                    <a:pt x="300" y="248"/>
                    <a:pt x="165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21" name="Text Placeholder 7"/>
          <p:cNvSpPr txBox="1"/>
          <p:nvPr/>
        </p:nvSpPr>
        <p:spPr>
          <a:xfrm>
            <a:off x="2312670" y="1604010"/>
            <a:ext cx="1875155" cy="545465"/>
          </a:xfrm>
          <a:prstGeom prst="rect">
            <a:avLst/>
          </a:prstGeom>
        </p:spPr>
        <p:txBody>
          <a:bodyPr vert="horz" lIns="0" tIns="103884" rIns="0" bIns="103884" anchor="t">
            <a:scene3d>
              <a:camera prst="orthographicFront"/>
              <a:lightRig rig="threePt" dir="t"/>
            </a:scene3d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多线程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2" name="Text Placeholder 2"/>
          <p:cNvSpPr txBox="1"/>
          <p:nvPr/>
        </p:nvSpPr>
        <p:spPr>
          <a:xfrm>
            <a:off x="187325" y="2443480"/>
            <a:ext cx="4000500" cy="1457325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在 Room 中使用了 Platform.runlater意味着如果需要从非GUI线程更新GUI组件，使用它将您的更新放在队列中，并且它将由GUI线程尽快处理。 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Rounded Rectangle 11"/>
          <p:cNvSpPr>
            <a:spLocks noChangeAspect="1"/>
          </p:cNvSpPr>
          <p:nvPr/>
        </p:nvSpPr>
        <p:spPr>
          <a:xfrm>
            <a:off x="4388846" y="2149280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4" name="Text Placeholder 7"/>
          <p:cNvSpPr txBox="1"/>
          <p:nvPr/>
        </p:nvSpPr>
        <p:spPr>
          <a:xfrm>
            <a:off x="4449727" y="2245549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</a:t>
            </a:r>
            <a:r>
              <a:rPr lang="en-US" alt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5</a:t>
            </a:r>
            <a:endParaRPr lang="en-US" altLang="es-ES_tradnl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" name="Text Placeholder 7"/>
          <p:cNvSpPr txBox="1"/>
          <p:nvPr/>
        </p:nvSpPr>
        <p:spPr>
          <a:xfrm>
            <a:off x="8994140" y="1570355"/>
            <a:ext cx="2159000" cy="579120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28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文件存储</a:t>
            </a:r>
            <a:endParaRPr lang="zh-CN" altLang="en-US" sz="280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fontAlgn="auto">
              <a:lnSpc>
                <a:spcPct val="120000"/>
              </a:lnSpc>
            </a:pPr>
            <a:endParaRPr lang="zh-CN" altLang="en-US" sz="2800" b="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6" name="Text Placeholder 2"/>
          <p:cNvSpPr txBox="1"/>
          <p:nvPr/>
        </p:nvSpPr>
        <p:spPr>
          <a:xfrm>
            <a:off x="8869680" y="2443480"/>
            <a:ext cx="3344545" cy="614045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采取文件读写将已注册用户信息，在线用户写入本地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7" name="Rounded Rectangle 23"/>
          <p:cNvSpPr>
            <a:spLocks noChangeAspect="1"/>
          </p:cNvSpPr>
          <p:nvPr/>
        </p:nvSpPr>
        <p:spPr>
          <a:xfrm>
            <a:off x="7973944" y="2149280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8" name="Text Placeholder 7"/>
          <p:cNvSpPr txBox="1"/>
          <p:nvPr/>
        </p:nvSpPr>
        <p:spPr>
          <a:xfrm>
            <a:off x="8034824" y="2245549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</a:t>
            </a:r>
            <a:r>
              <a:rPr lang="en-US" alt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6</a:t>
            </a:r>
            <a:endParaRPr lang="en-US" altLang="es-ES_tradnl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9" name="Text Placeholder 7"/>
          <p:cNvSpPr txBox="1"/>
          <p:nvPr/>
        </p:nvSpPr>
        <p:spPr>
          <a:xfrm>
            <a:off x="1812290" y="4692015"/>
            <a:ext cx="2375535" cy="554990"/>
          </a:xfrm>
          <a:prstGeom prst="rect">
            <a:avLst/>
          </a:prstGeom>
        </p:spPr>
        <p:txBody>
          <a:bodyPr vert="horz" lIns="0" tIns="103884" rIns="0" bIns="103884" anchor="t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20000"/>
              </a:lnSpc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网络编程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0" name="Text Placeholder 2"/>
          <p:cNvSpPr txBox="1"/>
          <p:nvPr/>
        </p:nvSpPr>
        <p:spPr>
          <a:xfrm>
            <a:off x="328930" y="5394960"/>
            <a:ext cx="3858895" cy="628650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使用 ServeSocket 与 Socket 实现了网络聊天室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1" name="Rounded Rectangle 27"/>
          <p:cNvSpPr>
            <a:spLocks noChangeAspect="1"/>
          </p:cNvSpPr>
          <p:nvPr/>
        </p:nvSpPr>
        <p:spPr>
          <a:xfrm>
            <a:off x="4337374" y="5100912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2" name="Text Placeholder 7"/>
          <p:cNvSpPr txBox="1"/>
          <p:nvPr/>
        </p:nvSpPr>
        <p:spPr>
          <a:xfrm>
            <a:off x="4398256" y="5197181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</a:t>
            </a:r>
            <a:r>
              <a:rPr lang="en-US" alt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7</a:t>
            </a:r>
            <a:endParaRPr lang="en-US" altLang="es-ES_tradnl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3" name="Text Placeholder 7"/>
          <p:cNvSpPr txBox="1"/>
          <p:nvPr/>
        </p:nvSpPr>
        <p:spPr>
          <a:xfrm>
            <a:off x="8994140" y="4351655"/>
            <a:ext cx="2463800" cy="554990"/>
          </a:xfrm>
          <a:prstGeom prst="rect">
            <a:avLst/>
          </a:prstGeom>
        </p:spPr>
        <p:txBody>
          <a:bodyPr vert="horz" lIns="0" tIns="103884" rIns="0" bIns="103884" anchor="t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J</a:t>
            </a: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ava图形界面</a:t>
            </a:r>
            <a:endParaRPr lang="zh-CN" altLang="en-US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4" name="Text Placeholder 2"/>
          <p:cNvSpPr txBox="1"/>
          <p:nvPr/>
        </p:nvSpPr>
        <p:spPr>
          <a:xfrm>
            <a:off x="8869680" y="5197475"/>
            <a:ext cx="3873500" cy="662940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使用 JavaFX 实现 Java 图形界面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>
              <a:buFont typeface="Wingdings" panose="05000000000000000000" charset="0"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（具体说明见创新点）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5" name="Rounded Rectangle 16"/>
          <p:cNvSpPr>
            <a:spLocks noChangeAspect="1"/>
          </p:cNvSpPr>
          <p:nvPr/>
        </p:nvSpPr>
        <p:spPr>
          <a:xfrm>
            <a:off x="7973944" y="5100912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6" name="Text Placeholder 7"/>
          <p:cNvSpPr txBox="1"/>
          <p:nvPr/>
        </p:nvSpPr>
        <p:spPr>
          <a:xfrm>
            <a:off x="8034824" y="5197181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</a:t>
            </a:r>
            <a:r>
              <a:rPr lang="en-US" alt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8</a:t>
            </a:r>
            <a:endParaRPr lang="en-US" altLang="es-ES_tradnl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知识点应用</a:t>
            </a:r>
            <a:endParaRPr lang="zh-CN" altLang="en-US" sz="6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5" name="图片 4" descr="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4316280" y="2793515"/>
            <a:ext cx="4249756" cy="3300520"/>
            <a:chOff x="2329" y="786"/>
            <a:chExt cx="3022" cy="2347"/>
          </a:xfrm>
        </p:grpSpPr>
        <p:sp>
          <p:nvSpPr>
            <p:cNvPr id="16" name="Freeform 5"/>
            <p:cNvSpPr/>
            <p:nvPr/>
          </p:nvSpPr>
          <p:spPr bwMode="auto">
            <a:xfrm>
              <a:off x="3462" y="1393"/>
              <a:ext cx="389" cy="1740"/>
            </a:xfrm>
            <a:custGeom>
              <a:avLst/>
              <a:gdLst>
                <a:gd name="T0" fmla="*/ 0 w 164"/>
                <a:gd name="T1" fmla="*/ 1140 h 1222"/>
                <a:gd name="T2" fmla="*/ 0 w 164"/>
                <a:gd name="T3" fmla="*/ 1140 h 1222"/>
                <a:gd name="T4" fmla="*/ 82 w 164"/>
                <a:gd name="T5" fmla="*/ 1222 h 1222"/>
                <a:gd name="T6" fmla="*/ 82 w 164"/>
                <a:gd name="T7" fmla="*/ 1222 h 1222"/>
                <a:gd name="T8" fmla="*/ 164 w 164"/>
                <a:gd name="T9" fmla="*/ 1140 h 1222"/>
                <a:gd name="T10" fmla="*/ 164 w 164"/>
                <a:gd name="T11" fmla="*/ 1140 h 1222"/>
                <a:gd name="T12" fmla="*/ 164 w 164"/>
                <a:gd name="T13" fmla="*/ 0 h 1222"/>
                <a:gd name="connsiteX0" fmla="*/ 0 w 10000"/>
                <a:gd name="connsiteY0" fmla="*/ 9830 h 10501"/>
                <a:gd name="connsiteX1" fmla="*/ 0 w 10000"/>
                <a:gd name="connsiteY1" fmla="*/ 9830 h 10501"/>
                <a:gd name="connsiteX2" fmla="*/ 5000 w 10000"/>
                <a:gd name="connsiteY2" fmla="*/ 10501 h 10501"/>
                <a:gd name="connsiteX3" fmla="*/ 5000 w 10000"/>
                <a:gd name="connsiteY3" fmla="*/ 10501 h 10501"/>
                <a:gd name="connsiteX4" fmla="*/ 10000 w 10000"/>
                <a:gd name="connsiteY4" fmla="*/ 9830 h 10501"/>
                <a:gd name="connsiteX5" fmla="*/ 10000 w 10000"/>
                <a:gd name="connsiteY5" fmla="*/ 9830 h 10501"/>
                <a:gd name="connsiteX6" fmla="*/ 10000 w 10000"/>
                <a:gd name="connsiteY6" fmla="*/ 0 h 10501"/>
                <a:gd name="connsiteX0-1" fmla="*/ 0 w 10000"/>
                <a:gd name="connsiteY0-2" fmla="*/ 5342 h 6013"/>
                <a:gd name="connsiteX1-3" fmla="*/ 0 w 10000"/>
                <a:gd name="connsiteY1-4" fmla="*/ 5342 h 6013"/>
                <a:gd name="connsiteX2-5" fmla="*/ 5000 w 10000"/>
                <a:gd name="connsiteY2-6" fmla="*/ 6013 h 6013"/>
                <a:gd name="connsiteX3-7" fmla="*/ 5000 w 10000"/>
                <a:gd name="connsiteY3-8" fmla="*/ 6013 h 6013"/>
                <a:gd name="connsiteX4-9" fmla="*/ 10000 w 10000"/>
                <a:gd name="connsiteY4-10" fmla="*/ 5342 h 6013"/>
                <a:gd name="connsiteX5-11" fmla="*/ 10000 w 10000"/>
                <a:gd name="connsiteY5-12" fmla="*/ 5342 h 6013"/>
                <a:gd name="connsiteX6-13" fmla="*/ 10000 w 10000"/>
                <a:gd name="connsiteY6-14" fmla="*/ 0 h 60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0000" h="6013">
                  <a:moveTo>
                    <a:pt x="0" y="5342"/>
                  </a:moveTo>
                  <a:lnTo>
                    <a:pt x="0" y="5342"/>
                  </a:lnTo>
                  <a:cubicBezTo>
                    <a:pt x="0" y="5710"/>
                    <a:pt x="2256" y="6013"/>
                    <a:pt x="5000" y="6013"/>
                  </a:cubicBezTo>
                  <a:lnTo>
                    <a:pt x="5000" y="6013"/>
                  </a:lnTo>
                  <a:cubicBezTo>
                    <a:pt x="7805" y="6013"/>
                    <a:pt x="10000" y="5710"/>
                    <a:pt x="10000" y="5342"/>
                  </a:cubicBezTo>
                  <a:lnTo>
                    <a:pt x="10000" y="5342"/>
                  </a:lnTo>
                  <a:lnTo>
                    <a:pt x="10000" y="0"/>
                  </a:lnTo>
                </a:path>
              </a:pathLst>
            </a:custGeom>
            <a:noFill/>
            <a:ln w="101600" cap="rnd">
              <a:solidFill>
                <a:srgbClr val="B3B3B3"/>
              </a:solidFill>
              <a:prstDash val="solid"/>
              <a:round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3841" y="786"/>
              <a:ext cx="1510" cy="1346"/>
            </a:xfrm>
            <a:custGeom>
              <a:avLst/>
              <a:gdLst>
                <a:gd name="T0" fmla="*/ 0 w 638"/>
                <a:gd name="T1" fmla="*/ 0 h 568"/>
                <a:gd name="T2" fmla="*/ 0 w 638"/>
                <a:gd name="T3" fmla="*/ 568 h 568"/>
                <a:gd name="T4" fmla="*/ 159 w 638"/>
                <a:gd name="T5" fmla="*/ 484 h 568"/>
                <a:gd name="T6" fmla="*/ 319 w 638"/>
                <a:gd name="T7" fmla="*/ 568 h 568"/>
                <a:gd name="T8" fmla="*/ 479 w 638"/>
                <a:gd name="T9" fmla="*/ 484 h 568"/>
                <a:gd name="T10" fmla="*/ 638 w 638"/>
                <a:gd name="T11" fmla="*/ 567 h 568"/>
                <a:gd name="T12" fmla="*/ 0 w 638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8" h="568">
                  <a:moveTo>
                    <a:pt x="0" y="0"/>
                  </a:moveTo>
                  <a:cubicBezTo>
                    <a:pt x="0" y="568"/>
                    <a:pt x="0" y="568"/>
                    <a:pt x="0" y="568"/>
                  </a:cubicBezTo>
                  <a:cubicBezTo>
                    <a:pt x="35" y="517"/>
                    <a:pt x="93" y="484"/>
                    <a:pt x="159" y="484"/>
                  </a:cubicBezTo>
                  <a:cubicBezTo>
                    <a:pt x="226" y="484"/>
                    <a:pt x="284" y="517"/>
                    <a:pt x="319" y="568"/>
                  </a:cubicBezTo>
                  <a:cubicBezTo>
                    <a:pt x="354" y="517"/>
                    <a:pt x="412" y="484"/>
                    <a:pt x="479" y="484"/>
                  </a:cubicBezTo>
                  <a:cubicBezTo>
                    <a:pt x="545" y="484"/>
                    <a:pt x="603" y="517"/>
                    <a:pt x="638" y="567"/>
                  </a:cubicBezTo>
                  <a:cubicBezTo>
                    <a:pt x="601" y="248"/>
                    <a:pt x="329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2329" y="786"/>
              <a:ext cx="1512" cy="1346"/>
            </a:xfrm>
            <a:custGeom>
              <a:avLst/>
              <a:gdLst>
                <a:gd name="T0" fmla="*/ 639 w 639"/>
                <a:gd name="T1" fmla="*/ 0 h 568"/>
                <a:gd name="T2" fmla="*/ 639 w 639"/>
                <a:gd name="T3" fmla="*/ 0 h 568"/>
                <a:gd name="T4" fmla="*/ 0 w 639"/>
                <a:gd name="T5" fmla="*/ 568 h 568"/>
                <a:gd name="T6" fmla="*/ 160 w 639"/>
                <a:gd name="T7" fmla="*/ 484 h 568"/>
                <a:gd name="T8" fmla="*/ 320 w 639"/>
                <a:gd name="T9" fmla="*/ 568 h 568"/>
                <a:gd name="T10" fmla="*/ 479 w 639"/>
                <a:gd name="T11" fmla="*/ 484 h 568"/>
                <a:gd name="T12" fmla="*/ 639 w 639"/>
                <a:gd name="T13" fmla="*/ 568 h 568"/>
                <a:gd name="T14" fmla="*/ 639 w 639"/>
                <a:gd name="T15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568">
                  <a:moveTo>
                    <a:pt x="639" y="0"/>
                  </a:moveTo>
                  <a:cubicBezTo>
                    <a:pt x="639" y="0"/>
                    <a:pt x="639" y="0"/>
                    <a:pt x="639" y="0"/>
                  </a:cubicBezTo>
                  <a:cubicBezTo>
                    <a:pt x="309" y="0"/>
                    <a:pt x="37" y="248"/>
                    <a:pt x="0" y="568"/>
                  </a:cubicBezTo>
                  <a:cubicBezTo>
                    <a:pt x="35" y="517"/>
                    <a:pt x="94" y="484"/>
                    <a:pt x="160" y="484"/>
                  </a:cubicBezTo>
                  <a:cubicBezTo>
                    <a:pt x="226" y="484"/>
                    <a:pt x="285" y="517"/>
                    <a:pt x="320" y="568"/>
                  </a:cubicBezTo>
                  <a:cubicBezTo>
                    <a:pt x="355" y="517"/>
                    <a:pt x="413" y="484"/>
                    <a:pt x="479" y="484"/>
                  </a:cubicBezTo>
                  <a:cubicBezTo>
                    <a:pt x="545" y="484"/>
                    <a:pt x="604" y="517"/>
                    <a:pt x="639" y="568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3083" y="786"/>
              <a:ext cx="755" cy="1341"/>
            </a:xfrm>
            <a:custGeom>
              <a:avLst/>
              <a:gdLst>
                <a:gd name="T0" fmla="*/ 161 w 319"/>
                <a:gd name="T1" fmla="*/ 484 h 566"/>
                <a:gd name="T2" fmla="*/ 319 w 319"/>
                <a:gd name="T3" fmla="*/ 565 h 566"/>
                <a:gd name="T4" fmla="*/ 319 w 319"/>
                <a:gd name="T5" fmla="*/ 0 h 566"/>
                <a:gd name="T6" fmla="*/ 317 w 319"/>
                <a:gd name="T7" fmla="*/ 0 h 566"/>
                <a:gd name="T8" fmla="*/ 0 w 319"/>
                <a:gd name="T9" fmla="*/ 565 h 566"/>
                <a:gd name="T10" fmla="*/ 0 w 319"/>
                <a:gd name="T11" fmla="*/ 566 h 566"/>
                <a:gd name="T12" fmla="*/ 5 w 319"/>
                <a:gd name="T13" fmla="*/ 564 h 566"/>
                <a:gd name="T14" fmla="*/ 161 w 319"/>
                <a:gd name="T15" fmla="*/ 484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9" h="566">
                  <a:moveTo>
                    <a:pt x="161" y="484"/>
                  </a:moveTo>
                  <a:cubicBezTo>
                    <a:pt x="226" y="484"/>
                    <a:pt x="284" y="516"/>
                    <a:pt x="319" y="565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8" y="0"/>
                    <a:pt x="318" y="0"/>
                    <a:pt x="317" y="0"/>
                  </a:cubicBezTo>
                  <a:cubicBezTo>
                    <a:pt x="153" y="2"/>
                    <a:pt x="19" y="248"/>
                    <a:pt x="0" y="565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2" y="563"/>
                    <a:pt x="3" y="563"/>
                    <a:pt x="5" y="564"/>
                  </a:cubicBezTo>
                  <a:cubicBezTo>
                    <a:pt x="40" y="515"/>
                    <a:pt x="97" y="484"/>
                    <a:pt x="161" y="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3838" y="786"/>
              <a:ext cx="755" cy="1346"/>
            </a:xfrm>
            <a:custGeom>
              <a:avLst/>
              <a:gdLst>
                <a:gd name="T0" fmla="*/ 0 w 319"/>
                <a:gd name="T1" fmla="*/ 568 h 568"/>
                <a:gd name="T2" fmla="*/ 5 w 319"/>
                <a:gd name="T3" fmla="*/ 561 h 568"/>
                <a:gd name="T4" fmla="*/ 159 w 319"/>
                <a:gd name="T5" fmla="*/ 484 h 568"/>
                <a:gd name="T6" fmla="*/ 316 w 319"/>
                <a:gd name="T7" fmla="*/ 563 h 568"/>
                <a:gd name="T8" fmla="*/ 319 w 319"/>
                <a:gd name="T9" fmla="*/ 568 h 568"/>
                <a:gd name="T10" fmla="*/ 319 w 319"/>
                <a:gd name="T11" fmla="*/ 568 h 568"/>
                <a:gd name="T12" fmla="*/ 0 w 319"/>
                <a:gd name="T13" fmla="*/ 0 h 568"/>
                <a:gd name="T14" fmla="*/ 0 w 319"/>
                <a:gd name="T15" fmla="*/ 0 h 568"/>
                <a:gd name="T16" fmla="*/ 0 w 319"/>
                <a:gd name="T17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568">
                  <a:moveTo>
                    <a:pt x="0" y="568"/>
                  </a:moveTo>
                  <a:cubicBezTo>
                    <a:pt x="1" y="563"/>
                    <a:pt x="3" y="561"/>
                    <a:pt x="5" y="561"/>
                  </a:cubicBezTo>
                  <a:cubicBezTo>
                    <a:pt x="40" y="514"/>
                    <a:pt x="96" y="484"/>
                    <a:pt x="159" y="484"/>
                  </a:cubicBezTo>
                  <a:cubicBezTo>
                    <a:pt x="224" y="484"/>
                    <a:pt x="280" y="515"/>
                    <a:pt x="316" y="563"/>
                  </a:cubicBezTo>
                  <a:cubicBezTo>
                    <a:pt x="317" y="564"/>
                    <a:pt x="318" y="565"/>
                    <a:pt x="319" y="568"/>
                  </a:cubicBezTo>
                  <a:cubicBezTo>
                    <a:pt x="319" y="568"/>
                    <a:pt x="319" y="568"/>
                    <a:pt x="319" y="568"/>
                  </a:cubicBezTo>
                  <a:cubicBezTo>
                    <a:pt x="300" y="248"/>
                    <a:pt x="165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21" name="Text Placeholder 7"/>
          <p:cNvSpPr txBox="1"/>
          <p:nvPr/>
        </p:nvSpPr>
        <p:spPr>
          <a:xfrm>
            <a:off x="1216660" y="1628140"/>
            <a:ext cx="2971165" cy="521335"/>
          </a:xfrm>
          <a:prstGeom prst="rect">
            <a:avLst/>
          </a:prstGeom>
        </p:spPr>
        <p:txBody>
          <a:bodyPr vert="horz" lIns="0" tIns="103884" rIns="0" bIns="103884" anchor="t">
            <a:scene3d>
              <a:camera prst="orthographicFront"/>
              <a:lightRig rig="threePt" dir="t"/>
            </a:scene3d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en-US" altLang="zh-CN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Java JDBC</a:t>
            </a:r>
            <a:endParaRPr lang="en-US" altLang="zh-CN" sz="2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2" name="Text Placeholder 2"/>
          <p:cNvSpPr txBox="1"/>
          <p:nvPr/>
        </p:nvSpPr>
        <p:spPr>
          <a:xfrm>
            <a:off x="187325" y="2443480"/>
            <a:ext cx="4000500" cy="1457325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采用了Mysql数据库进行对用户的数据管理和存储，可在代码里面看出。 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Rounded Rectangle 11"/>
          <p:cNvSpPr>
            <a:spLocks noChangeAspect="1"/>
          </p:cNvSpPr>
          <p:nvPr/>
        </p:nvSpPr>
        <p:spPr>
          <a:xfrm>
            <a:off x="4388846" y="2149280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4" name="Text Placeholder 7"/>
          <p:cNvSpPr txBox="1"/>
          <p:nvPr/>
        </p:nvSpPr>
        <p:spPr>
          <a:xfrm>
            <a:off x="4449727" y="2245549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</a:t>
            </a:r>
            <a:r>
              <a:rPr lang="en-US" alt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9</a:t>
            </a:r>
            <a:endParaRPr lang="en-US" altLang="es-ES_tradnl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知识点应用</a:t>
            </a:r>
            <a:endParaRPr lang="zh-CN" altLang="en-US" sz="6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5" name="图片 4" descr="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  <p:pic>
        <p:nvPicPr>
          <p:cNvPr id="2" name="图片 1" descr="截屏2021-01-04 下午2.24.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" y="3646805"/>
            <a:ext cx="2082800" cy="1739900"/>
          </a:xfrm>
          <a:prstGeom prst="rect">
            <a:avLst/>
          </a:prstGeom>
        </p:spPr>
      </p:pic>
      <p:pic>
        <p:nvPicPr>
          <p:cNvPr id="6" name="图片 5" descr="截屏2021-01-04 下午2.24.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500" y="1628140"/>
            <a:ext cx="6124575" cy="5104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125119" y="2104157"/>
            <a:ext cx="5064342" cy="3573719"/>
            <a:chOff x="6199748" y="2294758"/>
            <a:chExt cx="4802010" cy="3388601"/>
          </a:xfrm>
        </p:grpSpPr>
        <p:sp>
          <p:nvSpPr>
            <p:cNvPr id="7" name="Freeform 6"/>
            <p:cNvSpPr/>
            <p:nvPr/>
          </p:nvSpPr>
          <p:spPr>
            <a:xfrm>
              <a:off x="7045861" y="2643177"/>
              <a:ext cx="2708066" cy="2708008"/>
            </a:xfrm>
            <a:custGeom>
              <a:avLst/>
              <a:gdLst>
                <a:gd name="connsiteX0" fmla="*/ 0 w 2708066"/>
                <a:gd name="connsiteY0" fmla="*/ 1354004 h 2708008"/>
                <a:gd name="connsiteX1" fmla="*/ 1354033 w 2708066"/>
                <a:gd name="connsiteY1" fmla="*/ 0 h 2708008"/>
                <a:gd name="connsiteX2" fmla="*/ 2708066 w 2708066"/>
                <a:gd name="connsiteY2" fmla="*/ 1354004 h 2708008"/>
                <a:gd name="connsiteX3" fmla="*/ 1354033 w 2708066"/>
                <a:gd name="connsiteY3" fmla="*/ 2708008 h 2708008"/>
                <a:gd name="connsiteX4" fmla="*/ 0 w 2708066"/>
                <a:gd name="connsiteY4" fmla="*/ 1354004 h 270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8066" h="2708008">
                  <a:moveTo>
                    <a:pt x="0" y="1354004"/>
                  </a:moveTo>
                  <a:cubicBezTo>
                    <a:pt x="0" y="606208"/>
                    <a:pt x="606221" y="0"/>
                    <a:pt x="1354033" y="0"/>
                  </a:cubicBezTo>
                  <a:cubicBezTo>
                    <a:pt x="2101845" y="0"/>
                    <a:pt x="2708066" y="606208"/>
                    <a:pt x="2708066" y="1354004"/>
                  </a:cubicBezTo>
                  <a:cubicBezTo>
                    <a:pt x="2708066" y="2101800"/>
                    <a:pt x="2101845" y="2708008"/>
                    <a:pt x="1354033" y="2708008"/>
                  </a:cubicBezTo>
                  <a:cubicBezTo>
                    <a:pt x="606221" y="2708008"/>
                    <a:pt x="0" y="2101800"/>
                    <a:pt x="0" y="1354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7196" tIns="627187" rIns="627196" bIns="627187" numCol="1" spcCol="1270" anchor="ctr" anchorCtr="0">
              <a:noAutofit/>
            </a:bodyPr>
            <a:lstStyle/>
            <a:p>
              <a:pPr algn="ctr" defTabSz="2437130">
                <a:lnSpc>
                  <a:spcPct val="120000"/>
                </a:lnSpc>
                <a:spcAft>
                  <a:spcPct val="35000"/>
                </a:spcAft>
              </a:pPr>
              <a:endParaRPr lang="id-ID" sz="5485">
                <a:solidFill>
                  <a:schemeClr val="bg2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591026" y="2519799"/>
              <a:ext cx="301176" cy="301171"/>
            </a:xfrm>
            <a:prstGeom prst="ellipse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877873" y="5149983"/>
              <a:ext cx="218075" cy="218285"/>
            </a:xfrm>
            <a:prstGeom prst="ellipse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56240"/>
                <a:satOff val="2879"/>
                <a:lumOff val="1209"/>
                <a:alphaOff val="0"/>
              </a:schemeClr>
            </a:fillRef>
            <a:effectRef idx="0">
              <a:schemeClr val="accent3">
                <a:hueOff val="56240"/>
                <a:satOff val="2879"/>
                <a:lumOff val="120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928187" y="3742198"/>
              <a:ext cx="218075" cy="21828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479"/>
                <a:satOff val="5757"/>
                <a:lumOff val="2418"/>
                <a:alphaOff val="0"/>
              </a:schemeClr>
            </a:fillRef>
            <a:effectRef idx="0">
              <a:schemeClr val="accent3">
                <a:hueOff val="112479"/>
                <a:satOff val="5757"/>
                <a:lumOff val="241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884647" y="5382188"/>
              <a:ext cx="301176" cy="30117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68719"/>
                <a:satOff val="8636"/>
                <a:lumOff val="3628"/>
                <a:alphaOff val="0"/>
              </a:schemeClr>
            </a:fillRef>
            <a:effectRef idx="0">
              <a:schemeClr val="accent3">
                <a:hueOff val="168719"/>
                <a:satOff val="8636"/>
                <a:lumOff val="362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578045" y="3164374"/>
              <a:ext cx="218075" cy="21828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224959"/>
                <a:satOff val="11515"/>
                <a:lumOff val="4837"/>
                <a:alphaOff val="0"/>
              </a:schemeClr>
            </a:fillRef>
            <a:effectRef idx="0">
              <a:schemeClr val="accent3">
                <a:hueOff val="224959"/>
                <a:satOff val="11515"/>
                <a:lumOff val="483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199748" y="3131948"/>
              <a:ext cx="1100954" cy="1100602"/>
            </a:xfrm>
            <a:custGeom>
              <a:avLst/>
              <a:gdLst>
                <a:gd name="connsiteX0" fmla="*/ 0 w 1100954"/>
                <a:gd name="connsiteY0" fmla="*/ 550301 h 1100602"/>
                <a:gd name="connsiteX1" fmla="*/ 550477 w 1100954"/>
                <a:gd name="connsiteY1" fmla="*/ 0 h 1100602"/>
                <a:gd name="connsiteX2" fmla="*/ 1100954 w 1100954"/>
                <a:gd name="connsiteY2" fmla="*/ 550301 h 1100602"/>
                <a:gd name="connsiteX3" fmla="*/ 550477 w 1100954"/>
                <a:gd name="connsiteY3" fmla="*/ 1100602 h 1100602"/>
                <a:gd name="connsiteX4" fmla="*/ 0 w 1100954"/>
                <a:gd name="connsiteY4" fmla="*/ 550301 h 110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954" h="1100602">
                  <a:moveTo>
                    <a:pt x="0" y="550301"/>
                  </a:moveTo>
                  <a:cubicBezTo>
                    <a:pt x="0" y="246378"/>
                    <a:pt x="246457" y="0"/>
                    <a:pt x="550477" y="0"/>
                  </a:cubicBezTo>
                  <a:cubicBezTo>
                    <a:pt x="854497" y="0"/>
                    <a:pt x="1100954" y="246378"/>
                    <a:pt x="1100954" y="550301"/>
                  </a:cubicBezTo>
                  <a:cubicBezTo>
                    <a:pt x="1100954" y="854224"/>
                    <a:pt x="854497" y="1100602"/>
                    <a:pt x="550477" y="1100602"/>
                  </a:cubicBezTo>
                  <a:cubicBezTo>
                    <a:pt x="246457" y="1100602"/>
                    <a:pt x="0" y="854224"/>
                    <a:pt x="0" y="550301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37438"/>
                <a:satOff val="17272"/>
                <a:lumOff val="7255"/>
                <a:alphaOff val="0"/>
              </a:schemeClr>
            </a:fillRef>
            <a:effectRef idx="0">
              <a:schemeClr val="accent3">
                <a:hueOff val="337438"/>
                <a:satOff val="17272"/>
                <a:lumOff val="725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420" tIns="254365" rIns="254420" bIns="254365" numCol="1" spcCol="1270" anchor="ctr" anchorCtr="0">
              <a:noAutofit/>
            </a:bodyPr>
            <a:lstStyle/>
            <a:p>
              <a:pPr algn="ctr" defTabSz="984250">
                <a:lnSpc>
                  <a:spcPct val="120000"/>
                </a:lnSpc>
                <a:spcAft>
                  <a:spcPct val="35000"/>
                </a:spcAft>
              </a:pPr>
              <a:endParaRPr lang="id-ID" sz="2215">
                <a:solidFill>
                  <a:schemeClr val="bg2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9288092" y="4197527"/>
              <a:ext cx="301176" cy="3011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393678"/>
                <a:satOff val="20151"/>
                <a:lumOff val="8464"/>
                <a:alphaOff val="0"/>
              </a:schemeClr>
            </a:fillRef>
            <a:effectRef idx="0">
              <a:schemeClr val="accent3">
                <a:hueOff val="393678"/>
                <a:satOff val="20151"/>
                <a:lumOff val="846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6461137" y="4435079"/>
              <a:ext cx="544433" cy="5444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449917"/>
                <a:satOff val="23029"/>
                <a:lumOff val="9673"/>
                <a:alphaOff val="0"/>
              </a:schemeClr>
            </a:fillRef>
            <a:effectRef idx="0">
              <a:schemeClr val="accent3">
                <a:hueOff val="449917"/>
                <a:satOff val="23029"/>
                <a:lumOff val="967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9900804" y="2294758"/>
              <a:ext cx="1100954" cy="1100602"/>
            </a:xfrm>
            <a:custGeom>
              <a:avLst/>
              <a:gdLst>
                <a:gd name="connsiteX0" fmla="*/ 0 w 1100954"/>
                <a:gd name="connsiteY0" fmla="*/ 550301 h 1100602"/>
                <a:gd name="connsiteX1" fmla="*/ 550477 w 1100954"/>
                <a:gd name="connsiteY1" fmla="*/ 0 h 1100602"/>
                <a:gd name="connsiteX2" fmla="*/ 1100954 w 1100954"/>
                <a:gd name="connsiteY2" fmla="*/ 550301 h 1100602"/>
                <a:gd name="connsiteX3" fmla="*/ 550477 w 1100954"/>
                <a:gd name="connsiteY3" fmla="*/ 1100602 h 1100602"/>
                <a:gd name="connsiteX4" fmla="*/ 0 w 1100954"/>
                <a:gd name="connsiteY4" fmla="*/ 550301 h 110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954" h="1100602">
                  <a:moveTo>
                    <a:pt x="0" y="550301"/>
                  </a:moveTo>
                  <a:cubicBezTo>
                    <a:pt x="0" y="246378"/>
                    <a:pt x="246457" y="0"/>
                    <a:pt x="550477" y="0"/>
                  </a:cubicBezTo>
                  <a:cubicBezTo>
                    <a:pt x="854497" y="0"/>
                    <a:pt x="1100954" y="246378"/>
                    <a:pt x="1100954" y="550301"/>
                  </a:cubicBezTo>
                  <a:cubicBezTo>
                    <a:pt x="1100954" y="854224"/>
                    <a:pt x="854497" y="1100602"/>
                    <a:pt x="550477" y="1100602"/>
                  </a:cubicBezTo>
                  <a:cubicBezTo>
                    <a:pt x="246457" y="1100602"/>
                    <a:pt x="0" y="854224"/>
                    <a:pt x="0" y="5503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506157"/>
                <a:satOff val="25908"/>
                <a:lumOff val="10883"/>
                <a:alphaOff val="0"/>
              </a:schemeClr>
            </a:fillRef>
            <a:effectRef idx="0">
              <a:schemeClr val="accent3">
                <a:hueOff val="506157"/>
                <a:satOff val="25908"/>
                <a:lumOff val="1088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420" tIns="254365" rIns="254420" bIns="254365" numCol="1" spcCol="1270" anchor="ctr" anchorCtr="0">
              <a:noAutofit/>
            </a:bodyPr>
            <a:lstStyle/>
            <a:p>
              <a:pPr algn="ctr" defTabSz="984250">
                <a:lnSpc>
                  <a:spcPct val="120000"/>
                </a:lnSpc>
                <a:spcAft>
                  <a:spcPct val="35000"/>
                </a:spcAft>
              </a:pPr>
              <a:endParaRPr lang="id-ID" sz="2215">
                <a:solidFill>
                  <a:schemeClr val="bg2">
                    <a:lumMod val="7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9540385" y="3373960"/>
              <a:ext cx="301176" cy="301171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562397"/>
                <a:satOff val="28787"/>
                <a:lumOff val="12092"/>
                <a:alphaOff val="0"/>
              </a:schemeClr>
            </a:fillRef>
            <a:effectRef idx="0">
              <a:schemeClr val="accent3">
                <a:hueOff val="562397"/>
                <a:satOff val="28787"/>
                <a:lumOff val="12092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243062" y="5047837"/>
              <a:ext cx="218075" cy="21828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618636"/>
                <a:satOff val="31665"/>
                <a:lumOff val="13301"/>
                <a:alphaOff val="0"/>
              </a:schemeClr>
            </a:fillRef>
            <a:effectRef idx="0">
              <a:schemeClr val="accent3">
                <a:hueOff val="618636"/>
                <a:satOff val="31665"/>
                <a:lumOff val="1330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733702" y="4763552"/>
              <a:ext cx="218075" cy="21828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674876"/>
                <a:satOff val="34544"/>
                <a:lumOff val="14510"/>
                <a:alphaOff val="0"/>
              </a:schemeClr>
            </a:fillRef>
            <a:effectRef idx="0">
              <a:schemeClr val="accent3">
                <a:hueOff val="674876"/>
                <a:satOff val="34544"/>
                <a:lumOff val="1451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136657" y="3440280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02</a:t>
            </a:r>
            <a:endParaRPr lang="id-ID" sz="28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327311" y="2343706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03</a:t>
            </a:r>
            <a:endParaRPr lang="id-ID" sz="28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25212" y="3229450"/>
            <a:ext cx="599498" cy="4695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01</a:t>
            </a:r>
            <a:endParaRPr lang="id-ID" sz="28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7727814" y="4549425"/>
            <a:ext cx="574175" cy="57419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449917"/>
              <a:satOff val="23029"/>
              <a:lumOff val="9673"/>
              <a:alphaOff val="0"/>
            </a:schemeClr>
          </a:fillRef>
          <a:effectRef idx="0">
            <a:schemeClr val="accent3">
              <a:hueOff val="449917"/>
              <a:satOff val="23029"/>
              <a:lumOff val="9673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9" name="TextBox 78"/>
          <p:cNvSpPr txBox="1"/>
          <p:nvPr/>
        </p:nvSpPr>
        <p:spPr>
          <a:xfrm>
            <a:off x="1230630" y="3366770"/>
            <a:ext cx="2776220" cy="332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charset="0"/>
              <a:buChar char=""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使用git进行版本管理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5" name="TextBox 78"/>
          <p:cNvSpPr txBox="1"/>
          <p:nvPr/>
        </p:nvSpPr>
        <p:spPr>
          <a:xfrm>
            <a:off x="3108325" y="5678170"/>
            <a:ext cx="8014335" cy="1328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285750" indent="-285750" algn="l">
              <a:lnSpc>
                <a:spcPct val="120000"/>
              </a:lnSpc>
              <a:buFont typeface="Wingdings" panose="05000000000000000000" charset="0"/>
              <a:buChar char=""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使用 JavaFX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,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Scene Builder, Material Design 实现 Java 图形界面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285750" indent="-285750" algn="l">
              <a:lnSpc>
                <a:spcPct val="120000"/>
              </a:lnSpc>
              <a:buFont typeface="Wingdings" panose="05000000000000000000" charset="0"/>
              <a:buChar char=""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并且引入了 AnimateFX, commons-lang, fontawesomefx, jfoenix 等库优化，图形界面较为美观，更为现代。尽管如今用java做桌面平台应用以为少数，但我们认为在开源背景下的 javaFX 仍然有可用空间与前景。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373870" y="2246630"/>
            <a:ext cx="2621280" cy="6642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charset="0"/>
              <a:buChar char=""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采取类似网络应用开发的前后端分离的形式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创新点</a:t>
            </a:r>
            <a:endParaRPr lang="zh-CN" altLang="en-US" sz="6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5" name="图片 4" descr="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78"/>
          <p:cNvSpPr txBox="1"/>
          <p:nvPr/>
        </p:nvSpPr>
        <p:spPr>
          <a:xfrm>
            <a:off x="5102860" y="494030"/>
            <a:ext cx="3562985" cy="332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285750" indent="-285750" algn="just">
              <a:lnSpc>
                <a:spcPct val="120000"/>
              </a:lnSpc>
              <a:buFont typeface="Wingdings" panose="05000000000000000000" charset="0"/>
              <a:buChar char=""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使用git进行版本管理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创新点</a:t>
            </a:r>
            <a:endParaRPr lang="zh-CN" altLang="en-US" sz="6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5" name="图片 4" descr="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  <p:pic>
        <p:nvPicPr>
          <p:cNvPr id="20" name="图片 19" descr="githu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" y="1334135"/>
            <a:ext cx="11427460" cy="5691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1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03</a:t>
            </a:r>
            <a:endParaRPr lang="zh-CN" altLang="en-US" sz="4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662170" y="3624898"/>
            <a:ext cx="3546475" cy="70739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存在的不足与展望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DEFAULT AND IMPROVEMENT</a:t>
            </a:r>
            <a:endParaRPr lang="zh-CN" altLang="en-US" sz="1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6" name="图片 5" descr="Cha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52"/>
          <p:cNvSpPr/>
          <p:nvPr/>
        </p:nvSpPr>
        <p:spPr>
          <a:xfrm>
            <a:off x="2293401" y="1792953"/>
            <a:ext cx="947691" cy="947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 sz="1845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1" name="Shape 1862"/>
          <p:cNvSpPr/>
          <p:nvPr/>
        </p:nvSpPr>
        <p:spPr>
          <a:xfrm>
            <a:off x="6478868" y="4112998"/>
            <a:ext cx="363260" cy="324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7" h="21458" extrusionOk="0">
                <a:moveTo>
                  <a:pt x="20906" y="11130"/>
                </a:moveTo>
                <a:lnTo>
                  <a:pt x="11466" y="425"/>
                </a:lnTo>
                <a:cubicBezTo>
                  <a:pt x="10983" y="-142"/>
                  <a:pt x="10193" y="-142"/>
                  <a:pt x="9710" y="425"/>
                </a:cubicBezTo>
                <a:lnTo>
                  <a:pt x="271" y="11130"/>
                </a:lnTo>
                <a:cubicBezTo>
                  <a:pt x="-212" y="11696"/>
                  <a:pt x="-32" y="12160"/>
                  <a:pt x="671" y="12160"/>
                </a:cubicBezTo>
                <a:lnTo>
                  <a:pt x="2638" y="12160"/>
                </a:lnTo>
                <a:lnTo>
                  <a:pt x="2638" y="20381"/>
                </a:lnTo>
                <a:cubicBezTo>
                  <a:pt x="2638" y="20976"/>
                  <a:pt x="2661" y="21458"/>
                  <a:pt x="3609" y="21458"/>
                </a:cubicBezTo>
                <a:lnTo>
                  <a:pt x="8190" y="21458"/>
                </a:lnTo>
                <a:lnTo>
                  <a:pt x="8190" y="13214"/>
                </a:lnTo>
                <a:lnTo>
                  <a:pt x="12986" y="13214"/>
                </a:lnTo>
                <a:lnTo>
                  <a:pt x="12986" y="21458"/>
                </a:lnTo>
                <a:lnTo>
                  <a:pt x="17795" y="21458"/>
                </a:lnTo>
                <a:cubicBezTo>
                  <a:pt x="18518" y="21458"/>
                  <a:pt x="18538" y="20976"/>
                  <a:pt x="18538" y="20381"/>
                </a:cubicBezTo>
                <a:lnTo>
                  <a:pt x="18538" y="12160"/>
                </a:lnTo>
                <a:lnTo>
                  <a:pt x="20505" y="12160"/>
                </a:lnTo>
                <a:cubicBezTo>
                  <a:pt x="21208" y="12160"/>
                  <a:pt x="21388" y="11696"/>
                  <a:pt x="20906" y="1113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lnSpc>
                <a:spcPct val="120000"/>
              </a:lnSpc>
            </a:pPr>
            <a:endParaRPr sz="1845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" name="Shape 1866"/>
          <p:cNvSpPr/>
          <p:nvPr/>
        </p:nvSpPr>
        <p:spPr>
          <a:xfrm>
            <a:off x="7893446" y="1682732"/>
            <a:ext cx="949693" cy="949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26788" tIns="26788" rIns="26788" bIns="26788" numCol="1" anchor="ctr">
            <a:noAutofit/>
          </a:bodyPr>
          <a:lstStyle/>
          <a:p>
            <a:pPr>
              <a:lnSpc>
                <a:spcPct val="120000"/>
              </a:lnSpc>
            </a:pPr>
            <a:endParaRPr sz="1845">
              <a:solidFill>
                <a:srgbClr val="53585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2" name="图片 1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2021205" y="318770"/>
            <a:ext cx="8232140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存在的不足与展望</a:t>
            </a:r>
            <a:endParaRPr lang="zh-CN" altLang="en-US" sz="6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7" name="图片 6" descr="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  <p:sp>
        <p:nvSpPr>
          <p:cNvPr id="35" name="Rounded Rectangle 10"/>
          <p:cNvSpPr>
            <a:spLocks noChangeAspect="1"/>
          </p:cNvSpPr>
          <p:nvPr/>
        </p:nvSpPr>
        <p:spPr>
          <a:xfrm>
            <a:off x="1206970" y="4036795"/>
            <a:ext cx="591001" cy="591002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02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36" name="Rounded Rectangle 11"/>
          <p:cNvSpPr>
            <a:spLocks noChangeAspect="1"/>
          </p:cNvSpPr>
          <p:nvPr/>
        </p:nvSpPr>
        <p:spPr>
          <a:xfrm>
            <a:off x="1205295" y="4790197"/>
            <a:ext cx="592675" cy="592675"/>
          </a:xfrm>
          <a:prstGeom prst="roundRect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03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37" name="Rounded Rectangle 14"/>
          <p:cNvSpPr>
            <a:spLocks noChangeAspect="1"/>
          </p:cNvSpPr>
          <p:nvPr/>
        </p:nvSpPr>
        <p:spPr>
          <a:xfrm>
            <a:off x="1218689" y="3276698"/>
            <a:ext cx="592675" cy="592675"/>
          </a:xfrm>
          <a:prstGeom prst="roundRect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01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grpSp>
        <p:nvGrpSpPr>
          <p:cNvPr id="38" name="Group 25"/>
          <p:cNvGrpSpPr/>
          <p:nvPr/>
        </p:nvGrpSpPr>
        <p:grpSpPr bwMode="auto">
          <a:xfrm>
            <a:off x="1878330" y="3261360"/>
            <a:ext cx="3336925" cy="2031366"/>
            <a:chOff x="7045224" y="2078155"/>
            <a:chExt cx="4137667" cy="1927213"/>
          </a:xfrm>
        </p:grpSpPr>
        <p:sp>
          <p:nvSpPr>
            <p:cNvPr id="39" name="TextBox 26"/>
            <p:cNvSpPr txBox="1">
              <a:spLocks noChangeArrowheads="1"/>
            </p:cNvSpPr>
            <p:nvPr/>
          </p:nvSpPr>
          <p:spPr bwMode="auto">
            <a:xfrm>
              <a:off x="7045224" y="2078155"/>
              <a:ext cx="4137667" cy="700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消息队列过多时，无法自动定位到最新的消息。</a:t>
              </a:r>
              <a:endPara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40" name="TextBox 27"/>
            <p:cNvSpPr txBox="1">
              <a:spLocks noChangeArrowheads="1"/>
            </p:cNvSpPr>
            <p:nvPr/>
          </p:nvSpPr>
          <p:spPr bwMode="auto">
            <a:xfrm>
              <a:off x="7045224" y="3655349"/>
              <a:ext cx="4137667" cy="350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服务端无页面</a:t>
              </a:r>
              <a:endPara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41" name="TextBox 29"/>
            <p:cNvSpPr txBox="1">
              <a:spLocks noChangeArrowheads="1"/>
            </p:cNvSpPr>
            <p:nvPr/>
          </p:nvSpPr>
          <p:spPr bwMode="auto">
            <a:xfrm>
              <a:off x="7045224" y="2954153"/>
              <a:ext cx="4137667" cy="350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文件群发功能无法实现</a:t>
              </a:r>
              <a:endPara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46" name="Rounded Rectangle 16"/>
          <p:cNvSpPr>
            <a:spLocks noChangeAspect="1"/>
          </p:cNvSpPr>
          <p:nvPr/>
        </p:nvSpPr>
        <p:spPr>
          <a:xfrm>
            <a:off x="6902733" y="4332878"/>
            <a:ext cx="592675" cy="591002"/>
          </a:xfrm>
          <a:prstGeom prst="roundRect">
            <a:avLst/>
          </a:prstGeom>
          <a:solidFill>
            <a:schemeClr val="accent5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02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48" name="Rounded Rectangle 23"/>
          <p:cNvSpPr>
            <a:spLocks noChangeAspect="1"/>
          </p:cNvSpPr>
          <p:nvPr/>
        </p:nvSpPr>
        <p:spPr>
          <a:xfrm>
            <a:off x="6903023" y="3261631"/>
            <a:ext cx="592675" cy="592675"/>
          </a:xfrm>
          <a:prstGeom prst="roundRect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01</a:t>
            </a:r>
            <a:endParaRPr lang="zh-CN" altLang="zh-CN" sz="1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grpSp>
        <p:nvGrpSpPr>
          <p:cNvPr id="49" name="Group 30"/>
          <p:cNvGrpSpPr/>
          <p:nvPr/>
        </p:nvGrpSpPr>
        <p:grpSpPr bwMode="auto">
          <a:xfrm>
            <a:off x="7552621" y="3167691"/>
            <a:ext cx="4479290" cy="2599055"/>
            <a:chOff x="7045224" y="2078155"/>
            <a:chExt cx="8650315" cy="2465580"/>
          </a:xfrm>
        </p:grpSpPr>
        <p:sp>
          <p:nvSpPr>
            <p:cNvPr id="50" name="TextBox 31"/>
            <p:cNvSpPr txBox="1">
              <a:spLocks noChangeArrowheads="1"/>
            </p:cNvSpPr>
            <p:nvPr/>
          </p:nvSpPr>
          <p:spPr bwMode="auto">
            <a:xfrm>
              <a:off x="7045224" y="2078155"/>
              <a:ext cx="8650315" cy="94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800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无法显示他人头像</a:t>
              </a:r>
              <a:endParaRPr lang="zh-CN" altLang="en-US" sz="1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800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解决方案：需要在 User Model 加入头像类 ImageView</a:t>
              </a:r>
              <a:endParaRPr lang="zh-CN" altLang="en-US" sz="1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51" name="TextBox 32"/>
            <p:cNvSpPr txBox="1">
              <a:spLocks noChangeArrowheads="1"/>
            </p:cNvSpPr>
            <p:nvPr/>
          </p:nvSpPr>
          <p:spPr bwMode="auto">
            <a:xfrm>
              <a:off x="7045224" y="3283536"/>
              <a:ext cx="8650315" cy="1260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800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full name 只在简介出现而非用户界面与聊天室，登录实际上用的 username</a:t>
              </a:r>
              <a:endParaRPr lang="zh-CN" altLang="en-US" sz="1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800" dirty="0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90204" pitchFamily="34" charset="0"/>
                  <a:ea typeface="微软雅黑" panose="020B0503020204020204" pitchFamily="34" charset="-122"/>
                  <a:cs typeface="+mn-ea"/>
                  <a:sym typeface="Arial" panose="020B0604020202090204" pitchFamily="34" charset="0"/>
                </a:rPr>
                <a:t>解决后：聊天界面标题显示 username，头像下方为 nickname，聊天均采用 nickname</a:t>
              </a:r>
              <a:endParaRPr lang="zh-CN" altLang="en-US" sz="1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pic>
        <p:nvPicPr>
          <p:cNvPr id="54" name="图片 53" descr="347662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2905" y="1791970"/>
            <a:ext cx="731520" cy="731520"/>
          </a:xfrm>
          <a:prstGeom prst="rect">
            <a:avLst/>
          </a:prstGeom>
        </p:spPr>
      </p:pic>
      <p:pic>
        <p:nvPicPr>
          <p:cNvPr id="55" name="图片 54" descr="3477372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7920" y="1901190"/>
            <a:ext cx="719455" cy="719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83915" y="1974850"/>
            <a:ext cx="382143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未解决的难点</a:t>
            </a:r>
            <a:endParaRPr lang="zh-CN" altLang="en-US" sz="3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08745" y="1901190"/>
            <a:ext cx="475361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已解决的难点</a:t>
            </a:r>
            <a:endParaRPr lang="zh-CN" altLang="en-US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1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04</a:t>
            </a:r>
            <a:endParaRPr lang="zh-CN" altLang="en-US" sz="4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561205" y="3624580"/>
            <a:ext cx="3683635" cy="70739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代码和运行情况展示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CODE AND PRESENTATION</a:t>
            </a:r>
            <a:endParaRPr lang="en-US" altLang="zh-CN" sz="1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6" name="图片 5" descr="Cha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 flipH="1">
            <a:off x="2323465" y="721995"/>
            <a:ext cx="3441700" cy="5655310"/>
          </a:xfrm>
          <a:prstGeom prst="rect">
            <a:avLst/>
          </a:prstGeom>
          <a:noFill/>
          <a:ln w="508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 flipH="1">
            <a:off x="6559550" y="723265"/>
            <a:ext cx="3512185" cy="5654040"/>
          </a:xfrm>
          <a:prstGeom prst="rect">
            <a:avLst/>
          </a:prstGeom>
          <a:noFill/>
          <a:ln w="50800">
            <a:solidFill>
              <a:schemeClr val="accent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2" name="图片 1" descr="log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10" y="824230"/>
            <a:ext cx="3138170" cy="5429250"/>
          </a:xfrm>
          <a:prstGeom prst="rect">
            <a:avLst/>
          </a:prstGeom>
        </p:spPr>
      </p:pic>
      <p:pic>
        <p:nvPicPr>
          <p:cNvPr id="3" name="图片 2" descr="registr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205" y="824230"/>
            <a:ext cx="3190875" cy="5429250"/>
          </a:xfrm>
          <a:prstGeom prst="rect">
            <a:avLst/>
          </a:prstGeom>
        </p:spPr>
      </p:pic>
      <p:pic>
        <p:nvPicPr>
          <p:cNvPr id="7" name="图片 6" descr="Cha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 flipH="1">
            <a:off x="287655" y="1618615"/>
            <a:ext cx="5242560" cy="4506595"/>
          </a:xfrm>
          <a:prstGeom prst="rect">
            <a:avLst/>
          </a:prstGeom>
          <a:noFill/>
          <a:ln w="508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 flipH="1">
            <a:off x="5885815" y="1617980"/>
            <a:ext cx="6362065" cy="4507230"/>
          </a:xfrm>
          <a:prstGeom prst="rect">
            <a:avLst/>
          </a:prstGeom>
          <a:noFill/>
          <a:ln w="508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5" name="图片 4" descr="profi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720850"/>
            <a:ext cx="5052695" cy="4257040"/>
          </a:xfrm>
          <a:prstGeom prst="rect">
            <a:avLst/>
          </a:prstGeom>
        </p:spPr>
      </p:pic>
      <p:pic>
        <p:nvPicPr>
          <p:cNvPr id="6" name="图片 5" descr="roo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460" y="1720215"/>
            <a:ext cx="6200775" cy="4257675"/>
          </a:xfrm>
          <a:prstGeom prst="rect">
            <a:avLst/>
          </a:prstGeom>
        </p:spPr>
      </p:pic>
      <p:pic>
        <p:nvPicPr>
          <p:cNvPr id="7" name="图片 6" descr="Cha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048373"/>
            <a:ext cx="12858750" cy="31842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16783" y="824384"/>
            <a:ext cx="2625184" cy="2619388"/>
            <a:chOff x="2423438" y="1854200"/>
            <a:chExt cx="1438276" cy="1435100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423438" y="1854200"/>
              <a:ext cx="1438275" cy="143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2552026" y="2409825"/>
              <a:ext cx="1309688" cy="879475"/>
            </a:xfrm>
            <a:custGeom>
              <a:avLst/>
              <a:gdLst>
                <a:gd name="T0" fmla="*/ 346 w 346"/>
                <a:gd name="T1" fmla="*/ 43 h 233"/>
                <a:gd name="T2" fmla="*/ 156 w 346"/>
                <a:gd name="T3" fmla="*/ 233 h 233"/>
                <a:gd name="T4" fmla="*/ 128 w 346"/>
                <a:gd name="T5" fmla="*/ 231 h 233"/>
                <a:gd name="T6" fmla="*/ 24 w 346"/>
                <a:gd name="T7" fmla="*/ 127 h 233"/>
                <a:gd name="T8" fmla="*/ 22 w 346"/>
                <a:gd name="T9" fmla="*/ 118 h 233"/>
                <a:gd name="T10" fmla="*/ 32 w 346"/>
                <a:gd name="T11" fmla="*/ 86 h 233"/>
                <a:gd name="T12" fmla="*/ 22 w 346"/>
                <a:gd name="T13" fmla="*/ 76 h 233"/>
                <a:gd name="T14" fmla="*/ 32 w 346"/>
                <a:gd name="T15" fmla="*/ 72 h 233"/>
                <a:gd name="T16" fmla="*/ 33 w 346"/>
                <a:gd name="T17" fmla="*/ 39 h 233"/>
                <a:gd name="T18" fmla="*/ 0 w 346"/>
                <a:gd name="T19" fmla="*/ 7 h 233"/>
                <a:gd name="T20" fmla="*/ 312 w 346"/>
                <a:gd name="T21" fmla="*/ 0 h 233"/>
                <a:gd name="T22" fmla="*/ 346 w 346"/>
                <a:gd name="T23" fmla="*/ 34 h 233"/>
                <a:gd name="T24" fmla="*/ 346 w 346"/>
                <a:gd name="T25" fmla="*/ 4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6" h="233">
                  <a:moveTo>
                    <a:pt x="346" y="43"/>
                  </a:moveTo>
                  <a:cubicBezTo>
                    <a:pt x="346" y="148"/>
                    <a:pt x="261" y="233"/>
                    <a:pt x="156" y="233"/>
                  </a:cubicBezTo>
                  <a:cubicBezTo>
                    <a:pt x="146" y="233"/>
                    <a:pt x="137" y="233"/>
                    <a:pt x="128" y="231"/>
                  </a:cubicBezTo>
                  <a:cubicBezTo>
                    <a:pt x="24" y="127"/>
                    <a:pt x="24" y="127"/>
                    <a:pt x="24" y="127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46" y="34"/>
                    <a:pt x="346" y="34"/>
                    <a:pt x="346" y="34"/>
                  </a:cubicBezTo>
                  <a:cubicBezTo>
                    <a:pt x="346" y="37"/>
                    <a:pt x="346" y="40"/>
                    <a:pt x="346" y="4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2545676" y="2235200"/>
              <a:ext cx="1195388" cy="676275"/>
            </a:xfrm>
            <a:custGeom>
              <a:avLst/>
              <a:gdLst>
                <a:gd name="T0" fmla="*/ 72 w 316"/>
                <a:gd name="T1" fmla="*/ 96 h 179"/>
                <a:gd name="T2" fmla="*/ 72 w 316"/>
                <a:gd name="T3" fmla="*/ 133 h 179"/>
                <a:gd name="T4" fmla="*/ 244 w 316"/>
                <a:gd name="T5" fmla="*/ 133 h 179"/>
                <a:gd name="T6" fmla="*/ 244 w 316"/>
                <a:gd name="T7" fmla="*/ 96 h 179"/>
                <a:gd name="T8" fmla="*/ 237 w 316"/>
                <a:gd name="T9" fmla="*/ 91 h 179"/>
                <a:gd name="T10" fmla="*/ 163 w 316"/>
                <a:gd name="T11" fmla="*/ 122 h 179"/>
                <a:gd name="T12" fmla="*/ 153 w 316"/>
                <a:gd name="T13" fmla="*/ 122 h 179"/>
                <a:gd name="T14" fmla="*/ 80 w 316"/>
                <a:gd name="T15" fmla="*/ 91 h 179"/>
                <a:gd name="T16" fmla="*/ 72 w 316"/>
                <a:gd name="T17" fmla="*/ 96 h 179"/>
                <a:gd name="T18" fmla="*/ 39 w 316"/>
                <a:gd name="T19" fmla="*/ 73 h 179"/>
                <a:gd name="T20" fmla="*/ 39 w 316"/>
                <a:gd name="T21" fmla="*/ 106 h 179"/>
                <a:gd name="T22" fmla="*/ 39 w 316"/>
                <a:gd name="T23" fmla="*/ 107 h 179"/>
                <a:gd name="T24" fmla="*/ 41 w 316"/>
                <a:gd name="T25" fmla="*/ 107 h 179"/>
                <a:gd name="T26" fmla="*/ 45 w 316"/>
                <a:gd name="T27" fmla="*/ 112 h 179"/>
                <a:gd name="T28" fmla="*/ 44 w 316"/>
                <a:gd name="T29" fmla="*/ 119 h 179"/>
                <a:gd name="T30" fmla="*/ 44 w 316"/>
                <a:gd name="T31" fmla="*/ 119 h 179"/>
                <a:gd name="T32" fmla="*/ 44 w 316"/>
                <a:gd name="T33" fmla="*/ 123 h 179"/>
                <a:gd name="T34" fmla="*/ 44 w 316"/>
                <a:gd name="T35" fmla="*/ 124 h 179"/>
                <a:gd name="T36" fmla="*/ 42 w 316"/>
                <a:gd name="T37" fmla="*/ 174 h 179"/>
                <a:gd name="T38" fmla="*/ 41 w 316"/>
                <a:gd name="T39" fmla="*/ 174 h 179"/>
                <a:gd name="T40" fmla="*/ 42 w 316"/>
                <a:gd name="T41" fmla="*/ 169 h 179"/>
                <a:gd name="T42" fmla="*/ 40 w 316"/>
                <a:gd name="T43" fmla="*/ 169 h 179"/>
                <a:gd name="T44" fmla="*/ 35 w 316"/>
                <a:gd name="T45" fmla="*/ 179 h 179"/>
                <a:gd name="T46" fmla="*/ 34 w 316"/>
                <a:gd name="T47" fmla="*/ 178 h 179"/>
                <a:gd name="T48" fmla="*/ 33 w 316"/>
                <a:gd name="T49" fmla="*/ 168 h 179"/>
                <a:gd name="T50" fmla="*/ 31 w 316"/>
                <a:gd name="T51" fmla="*/ 166 h 179"/>
                <a:gd name="T52" fmla="*/ 31 w 316"/>
                <a:gd name="T53" fmla="*/ 172 h 179"/>
                <a:gd name="T54" fmla="*/ 30 w 316"/>
                <a:gd name="T55" fmla="*/ 172 h 179"/>
                <a:gd name="T56" fmla="*/ 29 w 316"/>
                <a:gd name="T57" fmla="*/ 168 h 179"/>
                <a:gd name="T58" fmla="*/ 28 w 316"/>
                <a:gd name="T59" fmla="*/ 169 h 179"/>
                <a:gd name="T60" fmla="*/ 28 w 316"/>
                <a:gd name="T61" fmla="*/ 174 h 179"/>
                <a:gd name="T62" fmla="*/ 27 w 316"/>
                <a:gd name="T63" fmla="*/ 175 h 179"/>
                <a:gd name="T64" fmla="*/ 26 w 316"/>
                <a:gd name="T65" fmla="*/ 123 h 179"/>
                <a:gd name="T66" fmla="*/ 26 w 316"/>
                <a:gd name="T67" fmla="*/ 122 h 179"/>
                <a:gd name="T68" fmla="*/ 26 w 316"/>
                <a:gd name="T69" fmla="*/ 118 h 179"/>
                <a:gd name="T70" fmla="*/ 26 w 316"/>
                <a:gd name="T71" fmla="*/ 118 h 179"/>
                <a:gd name="T72" fmla="*/ 25 w 316"/>
                <a:gd name="T73" fmla="*/ 112 h 179"/>
                <a:gd name="T74" fmla="*/ 30 w 316"/>
                <a:gd name="T75" fmla="*/ 105 h 179"/>
                <a:gd name="T76" fmla="*/ 32 w 316"/>
                <a:gd name="T77" fmla="*/ 105 h 179"/>
                <a:gd name="T78" fmla="*/ 32 w 316"/>
                <a:gd name="T79" fmla="*/ 104 h 179"/>
                <a:gd name="T80" fmla="*/ 32 w 316"/>
                <a:gd name="T81" fmla="*/ 68 h 179"/>
                <a:gd name="T82" fmla="*/ 30 w 316"/>
                <a:gd name="T83" fmla="*/ 65 h 179"/>
                <a:gd name="T84" fmla="*/ 4 w 316"/>
                <a:gd name="T85" fmla="*/ 54 h 179"/>
                <a:gd name="T86" fmla="*/ 4 w 316"/>
                <a:gd name="T87" fmla="*/ 45 h 179"/>
                <a:gd name="T88" fmla="*/ 154 w 316"/>
                <a:gd name="T89" fmla="*/ 0 h 179"/>
                <a:gd name="T90" fmla="*/ 162 w 316"/>
                <a:gd name="T91" fmla="*/ 0 h 179"/>
                <a:gd name="T92" fmla="*/ 311 w 316"/>
                <a:gd name="T93" fmla="*/ 45 h 179"/>
                <a:gd name="T94" fmla="*/ 312 w 316"/>
                <a:gd name="T95" fmla="*/ 54 h 179"/>
                <a:gd name="T96" fmla="*/ 163 w 316"/>
                <a:gd name="T97" fmla="*/ 116 h 179"/>
                <a:gd name="T98" fmla="*/ 153 w 316"/>
                <a:gd name="T99" fmla="*/ 116 h 179"/>
                <a:gd name="T100" fmla="*/ 43 w 316"/>
                <a:gd name="T101" fmla="*/ 70 h 179"/>
                <a:gd name="T102" fmla="*/ 39 w 316"/>
                <a:gd name="T103" fmla="*/ 7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6" h="179">
                  <a:moveTo>
                    <a:pt x="72" y="96"/>
                  </a:moveTo>
                  <a:cubicBezTo>
                    <a:pt x="72" y="133"/>
                    <a:pt x="72" y="133"/>
                    <a:pt x="72" y="133"/>
                  </a:cubicBezTo>
                  <a:cubicBezTo>
                    <a:pt x="72" y="177"/>
                    <a:pt x="244" y="177"/>
                    <a:pt x="244" y="133"/>
                  </a:cubicBezTo>
                  <a:cubicBezTo>
                    <a:pt x="244" y="96"/>
                    <a:pt x="244" y="96"/>
                    <a:pt x="244" y="96"/>
                  </a:cubicBezTo>
                  <a:cubicBezTo>
                    <a:pt x="244" y="92"/>
                    <a:pt x="240" y="89"/>
                    <a:pt x="237" y="91"/>
                  </a:cubicBezTo>
                  <a:cubicBezTo>
                    <a:pt x="163" y="122"/>
                    <a:pt x="163" y="122"/>
                    <a:pt x="163" y="122"/>
                  </a:cubicBezTo>
                  <a:cubicBezTo>
                    <a:pt x="160" y="123"/>
                    <a:pt x="156" y="123"/>
                    <a:pt x="153" y="122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6" y="89"/>
                    <a:pt x="72" y="92"/>
                    <a:pt x="72" y="96"/>
                  </a:cubicBezTo>
                  <a:close/>
                  <a:moveTo>
                    <a:pt x="39" y="73"/>
                  </a:moveTo>
                  <a:cubicBezTo>
                    <a:pt x="39" y="106"/>
                    <a:pt x="39" y="106"/>
                    <a:pt x="39" y="106"/>
                  </a:cubicBezTo>
                  <a:cubicBezTo>
                    <a:pt x="39" y="106"/>
                    <a:pt x="39" y="106"/>
                    <a:pt x="39" y="107"/>
                  </a:cubicBezTo>
                  <a:cubicBezTo>
                    <a:pt x="40" y="107"/>
                    <a:pt x="40" y="107"/>
                    <a:pt x="41" y="107"/>
                  </a:cubicBezTo>
                  <a:cubicBezTo>
                    <a:pt x="45" y="105"/>
                    <a:pt x="45" y="109"/>
                    <a:pt x="45" y="112"/>
                  </a:cubicBezTo>
                  <a:cubicBezTo>
                    <a:pt x="45" y="114"/>
                    <a:pt x="45" y="117"/>
                    <a:pt x="44" y="119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20"/>
                    <a:pt x="46" y="123"/>
                    <a:pt x="44" y="123"/>
                  </a:cubicBezTo>
                  <a:cubicBezTo>
                    <a:pt x="44" y="123"/>
                    <a:pt x="44" y="124"/>
                    <a:pt x="44" y="124"/>
                  </a:cubicBezTo>
                  <a:cubicBezTo>
                    <a:pt x="53" y="139"/>
                    <a:pt x="57" y="161"/>
                    <a:pt x="42" y="174"/>
                  </a:cubicBezTo>
                  <a:cubicBezTo>
                    <a:pt x="41" y="175"/>
                    <a:pt x="41" y="175"/>
                    <a:pt x="41" y="174"/>
                  </a:cubicBezTo>
                  <a:cubicBezTo>
                    <a:pt x="41" y="172"/>
                    <a:pt x="42" y="171"/>
                    <a:pt x="42" y="169"/>
                  </a:cubicBezTo>
                  <a:cubicBezTo>
                    <a:pt x="43" y="163"/>
                    <a:pt x="42" y="163"/>
                    <a:pt x="40" y="169"/>
                  </a:cubicBezTo>
                  <a:cubicBezTo>
                    <a:pt x="39" y="173"/>
                    <a:pt x="37" y="176"/>
                    <a:pt x="35" y="179"/>
                  </a:cubicBezTo>
                  <a:cubicBezTo>
                    <a:pt x="35" y="179"/>
                    <a:pt x="34" y="179"/>
                    <a:pt x="34" y="178"/>
                  </a:cubicBezTo>
                  <a:cubicBezTo>
                    <a:pt x="34" y="175"/>
                    <a:pt x="34" y="172"/>
                    <a:pt x="33" y="168"/>
                  </a:cubicBezTo>
                  <a:cubicBezTo>
                    <a:pt x="33" y="161"/>
                    <a:pt x="32" y="160"/>
                    <a:pt x="31" y="166"/>
                  </a:cubicBezTo>
                  <a:cubicBezTo>
                    <a:pt x="31" y="168"/>
                    <a:pt x="31" y="170"/>
                    <a:pt x="31" y="172"/>
                  </a:cubicBezTo>
                  <a:cubicBezTo>
                    <a:pt x="31" y="173"/>
                    <a:pt x="31" y="174"/>
                    <a:pt x="30" y="172"/>
                  </a:cubicBezTo>
                  <a:cubicBezTo>
                    <a:pt x="30" y="171"/>
                    <a:pt x="30" y="170"/>
                    <a:pt x="29" y="168"/>
                  </a:cubicBezTo>
                  <a:cubicBezTo>
                    <a:pt x="28" y="165"/>
                    <a:pt x="28" y="165"/>
                    <a:pt x="28" y="169"/>
                  </a:cubicBezTo>
                  <a:cubicBezTo>
                    <a:pt x="28" y="171"/>
                    <a:pt x="28" y="172"/>
                    <a:pt x="28" y="174"/>
                  </a:cubicBezTo>
                  <a:cubicBezTo>
                    <a:pt x="28" y="175"/>
                    <a:pt x="28" y="175"/>
                    <a:pt x="27" y="175"/>
                  </a:cubicBezTo>
                  <a:cubicBezTo>
                    <a:pt x="13" y="162"/>
                    <a:pt x="13" y="142"/>
                    <a:pt x="26" y="123"/>
                  </a:cubicBezTo>
                  <a:cubicBezTo>
                    <a:pt x="26" y="123"/>
                    <a:pt x="26" y="123"/>
                    <a:pt x="26" y="122"/>
                  </a:cubicBezTo>
                  <a:cubicBezTo>
                    <a:pt x="23" y="122"/>
                    <a:pt x="23" y="119"/>
                    <a:pt x="26" y="118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6" y="116"/>
                    <a:pt x="25" y="114"/>
                    <a:pt x="25" y="112"/>
                  </a:cubicBezTo>
                  <a:cubicBezTo>
                    <a:pt x="25" y="110"/>
                    <a:pt x="27" y="104"/>
                    <a:pt x="30" y="105"/>
                  </a:cubicBezTo>
                  <a:cubicBezTo>
                    <a:pt x="31" y="106"/>
                    <a:pt x="31" y="106"/>
                    <a:pt x="32" y="105"/>
                  </a:cubicBezTo>
                  <a:cubicBezTo>
                    <a:pt x="32" y="105"/>
                    <a:pt x="32" y="105"/>
                    <a:pt x="32" y="104"/>
                  </a:cubicBezTo>
                  <a:cubicBezTo>
                    <a:pt x="32" y="68"/>
                    <a:pt x="32" y="68"/>
                    <a:pt x="32" y="68"/>
                  </a:cubicBezTo>
                  <a:cubicBezTo>
                    <a:pt x="32" y="67"/>
                    <a:pt x="32" y="65"/>
                    <a:pt x="30" y="65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52"/>
                    <a:pt x="0" y="46"/>
                    <a:pt x="4" y="45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7" y="0"/>
                    <a:pt x="159" y="0"/>
                    <a:pt x="162" y="0"/>
                  </a:cubicBezTo>
                  <a:cubicBezTo>
                    <a:pt x="311" y="45"/>
                    <a:pt x="311" y="45"/>
                    <a:pt x="311" y="45"/>
                  </a:cubicBezTo>
                  <a:cubicBezTo>
                    <a:pt x="316" y="46"/>
                    <a:pt x="316" y="52"/>
                    <a:pt x="312" y="54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0" y="118"/>
                    <a:pt x="156" y="118"/>
                    <a:pt x="153" y="116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1" y="69"/>
                    <a:pt x="39" y="71"/>
                    <a:pt x="39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8580" tIns="64290" rIns="128580" bIns="6429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4247315" y="6147239"/>
            <a:ext cx="436412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dirty="0">
                <a:solidFill>
                  <a:schemeClr val="bg1"/>
                </a:solidFill>
                <a:cs typeface="Arial" panose="020B0604020202090204" pitchFamily="34" charset="0"/>
              </a:rPr>
              <a:t>感谢聆听，批评指导</a:t>
            </a:r>
            <a:endParaRPr lang="zh-CN" altLang="en-US" dirty="0">
              <a:solidFill>
                <a:schemeClr val="bg1"/>
              </a:solidFill>
              <a:cs typeface="Arial" panose="020B060402020209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601345" y="4549775"/>
            <a:ext cx="11007725" cy="1769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1500" cap="all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T h a n k  y o u</a:t>
            </a:r>
            <a:endParaRPr lang="zh-CN" altLang="en-US" sz="11500" cap="all" dirty="0">
              <a:solidFill>
                <a:schemeClr val="bg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SubTitle_4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506239" y="4869707"/>
            <a:ext cx="4395530" cy="68137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9pPr>
          </a:lstStyle>
          <a:p>
            <a:pPr lvl="0" algn="ctr"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代码和运行情况展示</a:t>
            </a:r>
            <a:endParaRPr lang="en-US" altLang="zh-CN" sz="20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ctr">
              <a:buNone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CODE AND SUCCESSFUL PROJECT</a:t>
            </a:r>
            <a:endParaRPr lang="en-US" altLang="zh-CN" sz="105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MH_Other_1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3847718" y="2147567"/>
            <a:ext cx="2467672" cy="1299127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" name="MH_Other_2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3847718" y="3150373"/>
            <a:ext cx="2482740" cy="385051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" name="MH_Other_3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944817" y="3669353"/>
            <a:ext cx="2370573" cy="369984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MH_Other_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075399" y="3855184"/>
            <a:ext cx="2271799" cy="1325913"/>
          </a:xfrm>
          <a:prstGeom prst="line">
            <a:avLst/>
          </a:prstGeom>
          <a:noFill/>
          <a:ln w="38100" cap="rnd">
            <a:solidFill>
              <a:schemeClr val="accent1">
                <a:lumMod val="40000"/>
                <a:lumOff val="60000"/>
              </a:schemeClr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normAutofit/>
          </a:bodyPr>
          <a:lstStyle/>
          <a:p>
            <a:pPr>
              <a:defRPr/>
            </a:pPr>
            <a:endParaRPr lang="zh-CN" altLang="en-US" sz="200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6506239" y="1774813"/>
            <a:ext cx="4395530" cy="68304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9pPr>
          </a:lstStyle>
          <a:p>
            <a:pPr algn="ctr"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介绍</a:t>
            </a:r>
            <a:endParaRPr lang="en-US" altLang="zh-CN" sz="20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ctr">
              <a:buNone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INTRODUCTION </a:t>
            </a:r>
            <a:endParaRPr lang="zh-CN" altLang="en-US" sz="105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0" name="MH_SubTitle_2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6506239" y="2797132"/>
            <a:ext cx="4395530" cy="68304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9pPr>
          </a:lstStyle>
          <a:p>
            <a:pPr lvl="0" algn="ctr"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知识点应用及创新点</a:t>
            </a:r>
            <a:endParaRPr lang="en-US" altLang="zh-CN" sz="20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ctr">
              <a:buNone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COMPLETION OF WORK</a:t>
            </a:r>
            <a:endParaRPr lang="zh-CN" altLang="en-US" sz="105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" name="MH_SubTitle_3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6506239" y="3833420"/>
            <a:ext cx="4395530" cy="68137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 anchorCtr="1">
            <a:no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9pPr>
          </a:lstStyle>
          <a:p>
            <a:pPr lvl="0" algn="ctr"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存在的不足与展望</a:t>
            </a:r>
            <a:endParaRPr lang="en-US" altLang="zh-CN" sz="20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ctr">
              <a:buNone/>
            </a:pPr>
            <a:r>
              <a:rPr lang="en-US" altLang="zh-CN" sz="105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Default And Improvement </a:t>
            </a:r>
            <a:endParaRPr lang="zh-CN" altLang="en-US" sz="105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2" name="MH_Other_5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1758943" y="2308999"/>
            <a:ext cx="2606465" cy="26064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0" tIns="0" rIns="0" bIns="0" anchor="ctr" anchorCtr="1"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9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  <a:defRPr/>
            </a:pPr>
            <a:endParaRPr lang="zh-TW" altLang="en-US" sz="2530" b="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3" name="MH_Title_1"/>
          <p:cNvSpPr/>
          <p:nvPr>
            <p:custDataLst>
              <p:tags r:id="rId10"/>
            </p:custDataLst>
          </p:nvPr>
        </p:nvSpPr>
        <p:spPr>
          <a:xfrm>
            <a:off x="2049357" y="2599413"/>
            <a:ext cx="2026043" cy="20260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zh-CN" altLang="en-US" sz="5400" dirty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目录</a:t>
            </a:r>
            <a:endParaRPr lang="zh-TW" altLang="en-US" sz="5400" dirty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2" name="图片 1" descr="Chat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1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01</a:t>
            </a:r>
            <a:endParaRPr lang="zh-CN" altLang="en-US" sz="4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951095" y="3624580"/>
            <a:ext cx="2956560" cy="70739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介绍</a:t>
            </a:r>
            <a:endParaRPr lang="en-US" altLang="zh-CN" sz="32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INTRODUCTION</a:t>
            </a:r>
            <a:endParaRPr lang="en-US" altLang="zh-CN" sz="1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6" name="图片 5" descr="Cha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 rot="4351113">
            <a:off x="6999398" y="2291163"/>
            <a:ext cx="4707118" cy="3246798"/>
            <a:chOff x="940378" y="1114346"/>
            <a:chExt cx="7056438" cy="4867275"/>
          </a:xfrm>
        </p:grpSpPr>
        <p:sp>
          <p:nvSpPr>
            <p:cNvPr id="6" name="Arc 682"/>
            <p:cNvSpPr/>
            <p:nvPr/>
          </p:nvSpPr>
          <p:spPr bwMode="auto">
            <a:xfrm rot="18746405">
              <a:off x="3554196" y="1119903"/>
              <a:ext cx="1014413" cy="1003300"/>
            </a:xfrm>
            <a:custGeom>
              <a:avLst/>
              <a:gdLst>
                <a:gd name="T0" fmla="*/ 2147483647 w 21600"/>
                <a:gd name="T1" fmla="*/ 0 h 21356"/>
                <a:gd name="T2" fmla="*/ 2147483647 w 21600"/>
                <a:gd name="T3" fmla="*/ 2147483647 h 21356"/>
                <a:gd name="T4" fmla="*/ 0 w 21600"/>
                <a:gd name="T5" fmla="*/ 2147483647 h 213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356"/>
                <a:gd name="T11" fmla="*/ 21600 w 21600"/>
                <a:gd name="T12" fmla="*/ 21356 h 21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356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</a:path>
                <a:path w="21600" h="21356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735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7" name="Freeform 673"/>
            <p:cNvSpPr>
              <a:spLocks noEditPoints="1"/>
            </p:cNvSpPr>
            <p:nvPr/>
          </p:nvSpPr>
          <p:spPr bwMode="auto">
            <a:xfrm rot="21275257">
              <a:off x="4204278" y="1579484"/>
              <a:ext cx="2628900" cy="2630487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8" name="Freeform 675"/>
            <p:cNvSpPr>
              <a:spLocks noEditPoints="1"/>
            </p:cNvSpPr>
            <p:nvPr/>
          </p:nvSpPr>
          <p:spPr bwMode="auto">
            <a:xfrm rot="21275257">
              <a:off x="940378" y="1649334"/>
              <a:ext cx="3429000" cy="3429000"/>
            </a:xfrm>
            <a:custGeom>
              <a:avLst/>
              <a:gdLst>
                <a:gd name="T0" fmla="*/ 2147483647 w 2622"/>
                <a:gd name="T1" fmla="*/ 2147483647 h 2622"/>
                <a:gd name="T2" fmla="*/ 2147483647 w 2622"/>
                <a:gd name="T3" fmla="*/ 2147483647 h 2622"/>
                <a:gd name="T4" fmla="*/ 2147483647 w 2622"/>
                <a:gd name="T5" fmla="*/ 2147483647 h 2622"/>
                <a:gd name="T6" fmla="*/ 2147483647 w 2622"/>
                <a:gd name="T7" fmla="*/ 2147483647 h 2622"/>
                <a:gd name="T8" fmla="*/ 2147483647 w 2622"/>
                <a:gd name="T9" fmla="*/ 2147483647 h 2622"/>
                <a:gd name="T10" fmla="*/ 2147483647 w 2622"/>
                <a:gd name="T11" fmla="*/ 2147483647 h 2622"/>
                <a:gd name="T12" fmla="*/ 2147483647 w 2622"/>
                <a:gd name="T13" fmla="*/ 2147483647 h 2622"/>
                <a:gd name="T14" fmla="*/ 2147483647 w 2622"/>
                <a:gd name="T15" fmla="*/ 2147483647 h 2622"/>
                <a:gd name="T16" fmla="*/ 2147483647 w 2622"/>
                <a:gd name="T17" fmla="*/ 2147483647 h 2622"/>
                <a:gd name="T18" fmla="*/ 2147483647 w 2622"/>
                <a:gd name="T19" fmla="*/ 2147483647 h 2622"/>
                <a:gd name="T20" fmla="*/ 2147483647 w 2622"/>
                <a:gd name="T21" fmla="*/ 2147483647 h 2622"/>
                <a:gd name="T22" fmla="*/ 2147483647 w 2622"/>
                <a:gd name="T23" fmla="*/ 2147483647 h 2622"/>
                <a:gd name="T24" fmla="*/ 2147483647 w 2622"/>
                <a:gd name="T25" fmla="*/ 2147483647 h 2622"/>
                <a:gd name="T26" fmla="*/ 2147483647 w 2622"/>
                <a:gd name="T27" fmla="*/ 2147483647 h 2622"/>
                <a:gd name="T28" fmla="*/ 2147483647 w 2622"/>
                <a:gd name="T29" fmla="*/ 2147483647 h 2622"/>
                <a:gd name="T30" fmla="*/ 2147483647 w 2622"/>
                <a:gd name="T31" fmla="*/ 2147483647 h 2622"/>
                <a:gd name="T32" fmla="*/ 2147483647 w 2622"/>
                <a:gd name="T33" fmla="*/ 2147483647 h 2622"/>
                <a:gd name="T34" fmla="*/ 2147483647 w 2622"/>
                <a:gd name="T35" fmla="*/ 2147483647 h 2622"/>
                <a:gd name="T36" fmla="*/ 2147483647 w 2622"/>
                <a:gd name="T37" fmla="*/ 2147483647 h 2622"/>
                <a:gd name="T38" fmla="*/ 2147483647 w 2622"/>
                <a:gd name="T39" fmla="*/ 2147483647 h 2622"/>
                <a:gd name="T40" fmla="*/ 2147483647 w 2622"/>
                <a:gd name="T41" fmla="*/ 2147483647 h 2622"/>
                <a:gd name="T42" fmla="*/ 2147483647 w 2622"/>
                <a:gd name="T43" fmla="*/ 2147483647 h 2622"/>
                <a:gd name="T44" fmla="*/ 2147483647 w 2622"/>
                <a:gd name="T45" fmla="*/ 2147483647 h 2622"/>
                <a:gd name="T46" fmla="*/ 2147483647 w 2622"/>
                <a:gd name="T47" fmla="*/ 2147483647 h 2622"/>
                <a:gd name="T48" fmla="*/ 2147483647 w 2622"/>
                <a:gd name="T49" fmla="*/ 2147483647 h 2622"/>
                <a:gd name="T50" fmla="*/ 2147483647 w 2622"/>
                <a:gd name="T51" fmla="*/ 2147483647 h 2622"/>
                <a:gd name="T52" fmla="*/ 2147483647 w 2622"/>
                <a:gd name="T53" fmla="*/ 2147483647 h 2622"/>
                <a:gd name="T54" fmla="*/ 2147483647 w 2622"/>
                <a:gd name="T55" fmla="*/ 2147483647 h 2622"/>
                <a:gd name="T56" fmla="*/ 2147483647 w 2622"/>
                <a:gd name="T57" fmla="*/ 2147483647 h 2622"/>
                <a:gd name="T58" fmla="*/ 2147483647 w 2622"/>
                <a:gd name="T59" fmla="*/ 2147483647 h 2622"/>
                <a:gd name="T60" fmla="*/ 2147483647 w 2622"/>
                <a:gd name="T61" fmla="*/ 2147483647 h 2622"/>
                <a:gd name="T62" fmla="*/ 2147483647 w 2622"/>
                <a:gd name="T63" fmla="*/ 2147483647 h 2622"/>
                <a:gd name="T64" fmla="*/ 2147483647 w 2622"/>
                <a:gd name="T65" fmla="*/ 2147483647 h 2622"/>
                <a:gd name="T66" fmla="*/ 2147483647 w 2622"/>
                <a:gd name="T67" fmla="*/ 2147483647 h 2622"/>
                <a:gd name="T68" fmla="*/ 2147483647 w 2622"/>
                <a:gd name="T69" fmla="*/ 2147483647 h 2622"/>
                <a:gd name="T70" fmla="*/ 2147483647 w 2622"/>
                <a:gd name="T71" fmla="*/ 2147483647 h 2622"/>
                <a:gd name="T72" fmla="*/ 2147483647 w 2622"/>
                <a:gd name="T73" fmla="*/ 2147483647 h 2622"/>
                <a:gd name="T74" fmla="*/ 2147483647 w 2622"/>
                <a:gd name="T75" fmla="*/ 2147483647 h 2622"/>
                <a:gd name="T76" fmla="*/ 2147483647 w 2622"/>
                <a:gd name="T77" fmla="*/ 2147483647 h 2622"/>
                <a:gd name="T78" fmla="*/ 2147483647 w 2622"/>
                <a:gd name="T79" fmla="*/ 2147483647 h 2622"/>
                <a:gd name="T80" fmla="*/ 2147483647 w 2622"/>
                <a:gd name="T81" fmla="*/ 2147483647 h 2622"/>
                <a:gd name="T82" fmla="*/ 2147483647 w 2622"/>
                <a:gd name="T83" fmla="*/ 2147483647 h 2622"/>
                <a:gd name="T84" fmla="*/ 2147483647 w 2622"/>
                <a:gd name="T85" fmla="*/ 2147483647 h 2622"/>
                <a:gd name="T86" fmla="*/ 2147483647 w 2622"/>
                <a:gd name="T87" fmla="*/ 2147483647 h 2622"/>
                <a:gd name="T88" fmla="*/ 2147483647 w 2622"/>
                <a:gd name="T89" fmla="*/ 2147483647 h 2622"/>
                <a:gd name="T90" fmla="*/ 2147483647 w 2622"/>
                <a:gd name="T91" fmla="*/ 2147483647 h 2622"/>
                <a:gd name="T92" fmla="*/ 2147483647 w 2622"/>
                <a:gd name="T93" fmla="*/ 2147483647 h 2622"/>
                <a:gd name="T94" fmla="*/ 2147483647 w 2622"/>
                <a:gd name="T95" fmla="*/ 2147483647 h 2622"/>
                <a:gd name="T96" fmla="*/ 2147483647 w 2622"/>
                <a:gd name="T97" fmla="*/ 2147483647 h 2622"/>
                <a:gd name="T98" fmla="*/ 2147483647 w 2622"/>
                <a:gd name="T99" fmla="*/ 2147483647 h 2622"/>
                <a:gd name="T100" fmla="*/ 2147483647 w 2622"/>
                <a:gd name="T101" fmla="*/ 2147483647 h 2622"/>
                <a:gd name="T102" fmla="*/ 2147483647 w 2622"/>
                <a:gd name="T103" fmla="*/ 2147483647 h 2622"/>
                <a:gd name="T104" fmla="*/ 2147483647 w 2622"/>
                <a:gd name="T105" fmla="*/ 2147483647 h 2622"/>
                <a:gd name="T106" fmla="*/ 2147483647 w 2622"/>
                <a:gd name="T107" fmla="*/ 2147483647 h 262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22"/>
                <a:gd name="T163" fmla="*/ 0 h 2622"/>
                <a:gd name="T164" fmla="*/ 2622 w 2622"/>
                <a:gd name="T165" fmla="*/ 2622 h 262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22" h="2622">
                  <a:moveTo>
                    <a:pt x="2622" y="1382"/>
                  </a:moveTo>
                  <a:lnTo>
                    <a:pt x="2622" y="1240"/>
                  </a:lnTo>
                  <a:lnTo>
                    <a:pt x="2520" y="1240"/>
                  </a:lnTo>
                  <a:lnTo>
                    <a:pt x="2516" y="1196"/>
                  </a:lnTo>
                  <a:lnTo>
                    <a:pt x="2512" y="1152"/>
                  </a:lnTo>
                  <a:lnTo>
                    <a:pt x="2506" y="1110"/>
                  </a:lnTo>
                  <a:lnTo>
                    <a:pt x="2498" y="1068"/>
                  </a:lnTo>
                  <a:lnTo>
                    <a:pt x="2596" y="1040"/>
                  </a:lnTo>
                  <a:lnTo>
                    <a:pt x="2560" y="904"/>
                  </a:lnTo>
                  <a:lnTo>
                    <a:pt x="2460" y="930"/>
                  </a:lnTo>
                  <a:lnTo>
                    <a:pt x="2446" y="888"/>
                  </a:lnTo>
                  <a:lnTo>
                    <a:pt x="2430" y="848"/>
                  </a:lnTo>
                  <a:lnTo>
                    <a:pt x="2412" y="808"/>
                  </a:lnTo>
                  <a:lnTo>
                    <a:pt x="2394" y="768"/>
                  </a:lnTo>
                  <a:lnTo>
                    <a:pt x="2482" y="718"/>
                  </a:lnTo>
                  <a:lnTo>
                    <a:pt x="2412" y="594"/>
                  </a:lnTo>
                  <a:lnTo>
                    <a:pt x="2322" y="646"/>
                  </a:lnTo>
                  <a:lnTo>
                    <a:pt x="2298" y="610"/>
                  </a:lnTo>
                  <a:lnTo>
                    <a:pt x="2272" y="574"/>
                  </a:lnTo>
                  <a:lnTo>
                    <a:pt x="2244" y="540"/>
                  </a:lnTo>
                  <a:lnTo>
                    <a:pt x="2216" y="508"/>
                  </a:lnTo>
                  <a:lnTo>
                    <a:pt x="2290" y="434"/>
                  </a:lnTo>
                  <a:lnTo>
                    <a:pt x="2188" y="334"/>
                  </a:lnTo>
                  <a:lnTo>
                    <a:pt x="2116" y="406"/>
                  </a:lnTo>
                  <a:lnTo>
                    <a:pt x="2082" y="378"/>
                  </a:lnTo>
                  <a:lnTo>
                    <a:pt x="2048" y="352"/>
                  </a:lnTo>
                  <a:lnTo>
                    <a:pt x="2014" y="326"/>
                  </a:lnTo>
                  <a:lnTo>
                    <a:pt x="1978" y="300"/>
                  </a:lnTo>
                  <a:lnTo>
                    <a:pt x="2028" y="212"/>
                  </a:lnTo>
                  <a:lnTo>
                    <a:pt x="1906" y="140"/>
                  </a:lnTo>
                  <a:lnTo>
                    <a:pt x="1854" y="230"/>
                  </a:lnTo>
                  <a:lnTo>
                    <a:pt x="1816" y="210"/>
                  </a:lnTo>
                  <a:lnTo>
                    <a:pt x="1776" y="194"/>
                  </a:lnTo>
                  <a:lnTo>
                    <a:pt x="1734" y="178"/>
                  </a:lnTo>
                  <a:lnTo>
                    <a:pt x="1694" y="162"/>
                  </a:lnTo>
                  <a:lnTo>
                    <a:pt x="1720" y="64"/>
                  </a:lnTo>
                  <a:lnTo>
                    <a:pt x="1582" y="26"/>
                  </a:lnTo>
                  <a:lnTo>
                    <a:pt x="1556" y="126"/>
                  </a:lnTo>
                  <a:lnTo>
                    <a:pt x="1514" y="118"/>
                  </a:lnTo>
                  <a:lnTo>
                    <a:pt x="1470" y="112"/>
                  </a:lnTo>
                  <a:lnTo>
                    <a:pt x="1426" y="106"/>
                  </a:lnTo>
                  <a:lnTo>
                    <a:pt x="1382" y="104"/>
                  </a:lnTo>
                  <a:lnTo>
                    <a:pt x="1382" y="0"/>
                  </a:lnTo>
                  <a:lnTo>
                    <a:pt x="1240" y="0"/>
                  </a:lnTo>
                  <a:lnTo>
                    <a:pt x="1240" y="104"/>
                  </a:lnTo>
                  <a:lnTo>
                    <a:pt x="1196" y="106"/>
                  </a:lnTo>
                  <a:lnTo>
                    <a:pt x="1154" y="112"/>
                  </a:lnTo>
                  <a:lnTo>
                    <a:pt x="1110" y="118"/>
                  </a:lnTo>
                  <a:lnTo>
                    <a:pt x="1068" y="126"/>
                  </a:lnTo>
                  <a:lnTo>
                    <a:pt x="1042" y="26"/>
                  </a:lnTo>
                  <a:lnTo>
                    <a:pt x="904" y="64"/>
                  </a:lnTo>
                  <a:lnTo>
                    <a:pt x="930" y="162"/>
                  </a:lnTo>
                  <a:lnTo>
                    <a:pt x="890" y="178"/>
                  </a:lnTo>
                  <a:lnTo>
                    <a:pt x="848" y="194"/>
                  </a:lnTo>
                  <a:lnTo>
                    <a:pt x="808" y="210"/>
                  </a:lnTo>
                  <a:lnTo>
                    <a:pt x="770" y="230"/>
                  </a:lnTo>
                  <a:lnTo>
                    <a:pt x="718" y="140"/>
                  </a:lnTo>
                  <a:lnTo>
                    <a:pt x="594" y="212"/>
                  </a:lnTo>
                  <a:lnTo>
                    <a:pt x="646" y="300"/>
                  </a:lnTo>
                  <a:lnTo>
                    <a:pt x="610" y="326"/>
                  </a:lnTo>
                  <a:lnTo>
                    <a:pt x="576" y="352"/>
                  </a:lnTo>
                  <a:lnTo>
                    <a:pt x="542" y="378"/>
                  </a:lnTo>
                  <a:lnTo>
                    <a:pt x="508" y="406"/>
                  </a:lnTo>
                  <a:lnTo>
                    <a:pt x="436" y="334"/>
                  </a:lnTo>
                  <a:lnTo>
                    <a:pt x="334" y="434"/>
                  </a:lnTo>
                  <a:lnTo>
                    <a:pt x="408" y="508"/>
                  </a:lnTo>
                  <a:lnTo>
                    <a:pt x="378" y="540"/>
                  </a:lnTo>
                  <a:lnTo>
                    <a:pt x="352" y="574"/>
                  </a:lnTo>
                  <a:lnTo>
                    <a:pt x="326" y="610"/>
                  </a:lnTo>
                  <a:lnTo>
                    <a:pt x="302" y="646"/>
                  </a:lnTo>
                  <a:lnTo>
                    <a:pt x="212" y="594"/>
                  </a:lnTo>
                  <a:lnTo>
                    <a:pt x="140" y="718"/>
                  </a:lnTo>
                  <a:lnTo>
                    <a:pt x="230" y="768"/>
                  </a:lnTo>
                  <a:lnTo>
                    <a:pt x="212" y="808"/>
                  </a:lnTo>
                  <a:lnTo>
                    <a:pt x="194" y="848"/>
                  </a:lnTo>
                  <a:lnTo>
                    <a:pt x="178" y="888"/>
                  </a:lnTo>
                  <a:lnTo>
                    <a:pt x="164" y="930"/>
                  </a:lnTo>
                  <a:lnTo>
                    <a:pt x="64" y="904"/>
                  </a:lnTo>
                  <a:lnTo>
                    <a:pt x="26" y="1040"/>
                  </a:lnTo>
                  <a:lnTo>
                    <a:pt x="126" y="1068"/>
                  </a:lnTo>
                  <a:lnTo>
                    <a:pt x="118" y="1110"/>
                  </a:lnTo>
                  <a:lnTo>
                    <a:pt x="112" y="1152"/>
                  </a:lnTo>
                  <a:lnTo>
                    <a:pt x="108" y="1196"/>
                  </a:lnTo>
                  <a:lnTo>
                    <a:pt x="104" y="1240"/>
                  </a:lnTo>
                  <a:lnTo>
                    <a:pt x="0" y="1240"/>
                  </a:lnTo>
                  <a:lnTo>
                    <a:pt x="0" y="1382"/>
                  </a:lnTo>
                  <a:lnTo>
                    <a:pt x="104" y="1382"/>
                  </a:lnTo>
                  <a:lnTo>
                    <a:pt x="108" y="1426"/>
                  </a:lnTo>
                  <a:lnTo>
                    <a:pt x="112" y="1470"/>
                  </a:lnTo>
                  <a:lnTo>
                    <a:pt x="118" y="1512"/>
                  </a:lnTo>
                  <a:lnTo>
                    <a:pt x="126" y="1556"/>
                  </a:lnTo>
                  <a:lnTo>
                    <a:pt x="26" y="1582"/>
                  </a:lnTo>
                  <a:lnTo>
                    <a:pt x="64" y="1720"/>
                  </a:lnTo>
                  <a:lnTo>
                    <a:pt x="164" y="1692"/>
                  </a:lnTo>
                  <a:lnTo>
                    <a:pt x="178" y="1734"/>
                  </a:lnTo>
                  <a:lnTo>
                    <a:pt x="194" y="1774"/>
                  </a:lnTo>
                  <a:lnTo>
                    <a:pt x="212" y="1814"/>
                  </a:lnTo>
                  <a:lnTo>
                    <a:pt x="230" y="1854"/>
                  </a:lnTo>
                  <a:lnTo>
                    <a:pt x="140" y="1906"/>
                  </a:lnTo>
                  <a:lnTo>
                    <a:pt x="212" y="2028"/>
                  </a:lnTo>
                  <a:lnTo>
                    <a:pt x="302" y="1978"/>
                  </a:lnTo>
                  <a:lnTo>
                    <a:pt x="326" y="2014"/>
                  </a:lnTo>
                  <a:lnTo>
                    <a:pt x="352" y="2048"/>
                  </a:lnTo>
                  <a:lnTo>
                    <a:pt x="378" y="2082"/>
                  </a:lnTo>
                  <a:lnTo>
                    <a:pt x="408" y="2116"/>
                  </a:lnTo>
                  <a:lnTo>
                    <a:pt x="334" y="2188"/>
                  </a:lnTo>
                  <a:lnTo>
                    <a:pt x="436" y="2288"/>
                  </a:lnTo>
                  <a:lnTo>
                    <a:pt x="508" y="2216"/>
                  </a:lnTo>
                  <a:lnTo>
                    <a:pt x="542" y="2244"/>
                  </a:lnTo>
                  <a:lnTo>
                    <a:pt x="576" y="2272"/>
                  </a:lnTo>
                  <a:lnTo>
                    <a:pt x="610" y="2298"/>
                  </a:lnTo>
                  <a:lnTo>
                    <a:pt x="646" y="2322"/>
                  </a:lnTo>
                  <a:lnTo>
                    <a:pt x="594" y="2412"/>
                  </a:lnTo>
                  <a:lnTo>
                    <a:pt x="718" y="2482"/>
                  </a:lnTo>
                  <a:lnTo>
                    <a:pt x="770" y="2394"/>
                  </a:lnTo>
                  <a:lnTo>
                    <a:pt x="808" y="2412"/>
                  </a:lnTo>
                  <a:lnTo>
                    <a:pt x="848" y="2430"/>
                  </a:lnTo>
                  <a:lnTo>
                    <a:pt x="890" y="2446"/>
                  </a:lnTo>
                  <a:lnTo>
                    <a:pt x="930" y="2460"/>
                  </a:lnTo>
                  <a:lnTo>
                    <a:pt x="904" y="2560"/>
                  </a:lnTo>
                  <a:lnTo>
                    <a:pt x="1042" y="2596"/>
                  </a:lnTo>
                  <a:lnTo>
                    <a:pt x="1068" y="2498"/>
                  </a:lnTo>
                  <a:lnTo>
                    <a:pt x="1110" y="2504"/>
                  </a:lnTo>
                  <a:lnTo>
                    <a:pt x="1154" y="2512"/>
                  </a:lnTo>
                  <a:lnTo>
                    <a:pt x="1196" y="2516"/>
                  </a:lnTo>
                  <a:lnTo>
                    <a:pt x="1240" y="2520"/>
                  </a:lnTo>
                  <a:lnTo>
                    <a:pt x="1240" y="2622"/>
                  </a:lnTo>
                  <a:lnTo>
                    <a:pt x="1382" y="2622"/>
                  </a:lnTo>
                  <a:lnTo>
                    <a:pt x="1382" y="2520"/>
                  </a:lnTo>
                  <a:lnTo>
                    <a:pt x="1426" y="2516"/>
                  </a:lnTo>
                  <a:lnTo>
                    <a:pt x="1470" y="2512"/>
                  </a:lnTo>
                  <a:lnTo>
                    <a:pt x="1514" y="2504"/>
                  </a:lnTo>
                  <a:lnTo>
                    <a:pt x="1556" y="2498"/>
                  </a:lnTo>
                  <a:lnTo>
                    <a:pt x="1582" y="2596"/>
                  </a:lnTo>
                  <a:lnTo>
                    <a:pt x="1720" y="2560"/>
                  </a:lnTo>
                  <a:lnTo>
                    <a:pt x="1694" y="2460"/>
                  </a:lnTo>
                  <a:lnTo>
                    <a:pt x="1734" y="2446"/>
                  </a:lnTo>
                  <a:lnTo>
                    <a:pt x="1776" y="2430"/>
                  </a:lnTo>
                  <a:lnTo>
                    <a:pt x="1816" y="2412"/>
                  </a:lnTo>
                  <a:lnTo>
                    <a:pt x="1854" y="2394"/>
                  </a:lnTo>
                  <a:lnTo>
                    <a:pt x="1906" y="2482"/>
                  </a:lnTo>
                  <a:lnTo>
                    <a:pt x="2028" y="2412"/>
                  </a:lnTo>
                  <a:lnTo>
                    <a:pt x="1978" y="2322"/>
                  </a:lnTo>
                  <a:lnTo>
                    <a:pt x="2014" y="2298"/>
                  </a:lnTo>
                  <a:lnTo>
                    <a:pt x="2048" y="2272"/>
                  </a:lnTo>
                  <a:lnTo>
                    <a:pt x="2082" y="2244"/>
                  </a:lnTo>
                  <a:lnTo>
                    <a:pt x="2116" y="2216"/>
                  </a:lnTo>
                  <a:lnTo>
                    <a:pt x="2188" y="2288"/>
                  </a:lnTo>
                  <a:lnTo>
                    <a:pt x="2290" y="2188"/>
                  </a:lnTo>
                  <a:lnTo>
                    <a:pt x="2216" y="2116"/>
                  </a:lnTo>
                  <a:lnTo>
                    <a:pt x="2244" y="2082"/>
                  </a:lnTo>
                  <a:lnTo>
                    <a:pt x="2272" y="2048"/>
                  </a:lnTo>
                  <a:lnTo>
                    <a:pt x="2298" y="2014"/>
                  </a:lnTo>
                  <a:lnTo>
                    <a:pt x="2322" y="1978"/>
                  </a:lnTo>
                  <a:lnTo>
                    <a:pt x="2412" y="2028"/>
                  </a:lnTo>
                  <a:lnTo>
                    <a:pt x="2482" y="1906"/>
                  </a:lnTo>
                  <a:lnTo>
                    <a:pt x="2394" y="1854"/>
                  </a:lnTo>
                  <a:lnTo>
                    <a:pt x="2412" y="1814"/>
                  </a:lnTo>
                  <a:lnTo>
                    <a:pt x="2430" y="1774"/>
                  </a:lnTo>
                  <a:lnTo>
                    <a:pt x="2446" y="1734"/>
                  </a:lnTo>
                  <a:lnTo>
                    <a:pt x="2460" y="1692"/>
                  </a:lnTo>
                  <a:lnTo>
                    <a:pt x="2560" y="1720"/>
                  </a:lnTo>
                  <a:lnTo>
                    <a:pt x="2596" y="1582"/>
                  </a:lnTo>
                  <a:lnTo>
                    <a:pt x="2498" y="1556"/>
                  </a:lnTo>
                  <a:lnTo>
                    <a:pt x="2506" y="1512"/>
                  </a:lnTo>
                  <a:lnTo>
                    <a:pt x="2512" y="1470"/>
                  </a:lnTo>
                  <a:lnTo>
                    <a:pt x="2516" y="1426"/>
                  </a:lnTo>
                  <a:lnTo>
                    <a:pt x="2520" y="1382"/>
                  </a:lnTo>
                  <a:lnTo>
                    <a:pt x="2622" y="1382"/>
                  </a:lnTo>
                  <a:close/>
                  <a:moveTo>
                    <a:pt x="1312" y="2420"/>
                  </a:moveTo>
                  <a:lnTo>
                    <a:pt x="1312" y="2420"/>
                  </a:lnTo>
                  <a:lnTo>
                    <a:pt x="1254" y="2420"/>
                  </a:lnTo>
                  <a:lnTo>
                    <a:pt x="1198" y="2416"/>
                  </a:lnTo>
                  <a:lnTo>
                    <a:pt x="1142" y="2408"/>
                  </a:lnTo>
                  <a:lnTo>
                    <a:pt x="1088" y="2398"/>
                  </a:lnTo>
                  <a:lnTo>
                    <a:pt x="1034" y="2386"/>
                  </a:lnTo>
                  <a:lnTo>
                    <a:pt x="982" y="2370"/>
                  </a:lnTo>
                  <a:lnTo>
                    <a:pt x="930" y="2354"/>
                  </a:lnTo>
                  <a:lnTo>
                    <a:pt x="880" y="2334"/>
                  </a:lnTo>
                  <a:lnTo>
                    <a:pt x="830" y="2312"/>
                  </a:lnTo>
                  <a:lnTo>
                    <a:pt x="782" y="2286"/>
                  </a:lnTo>
                  <a:lnTo>
                    <a:pt x="736" y="2260"/>
                  </a:lnTo>
                  <a:lnTo>
                    <a:pt x="692" y="2232"/>
                  </a:lnTo>
                  <a:lnTo>
                    <a:pt x="648" y="2200"/>
                  </a:lnTo>
                  <a:lnTo>
                    <a:pt x="606" y="2168"/>
                  </a:lnTo>
                  <a:lnTo>
                    <a:pt x="566" y="2132"/>
                  </a:lnTo>
                  <a:lnTo>
                    <a:pt x="528" y="2096"/>
                  </a:lnTo>
                  <a:lnTo>
                    <a:pt x="490" y="2058"/>
                  </a:lnTo>
                  <a:lnTo>
                    <a:pt x="456" y="2018"/>
                  </a:lnTo>
                  <a:lnTo>
                    <a:pt x="422" y="1976"/>
                  </a:lnTo>
                  <a:lnTo>
                    <a:pt x="392" y="1932"/>
                  </a:lnTo>
                  <a:lnTo>
                    <a:pt x="362" y="1886"/>
                  </a:lnTo>
                  <a:lnTo>
                    <a:pt x="336" y="1840"/>
                  </a:lnTo>
                  <a:lnTo>
                    <a:pt x="312" y="1792"/>
                  </a:lnTo>
                  <a:lnTo>
                    <a:pt x="290" y="1744"/>
                  </a:lnTo>
                  <a:lnTo>
                    <a:pt x="270" y="1692"/>
                  </a:lnTo>
                  <a:lnTo>
                    <a:pt x="252" y="1642"/>
                  </a:lnTo>
                  <a:lnTo>
                    <a:pt x="238" y="1588"/>
                  </a:lnTo>
                  <a:lnTo>
                    <a:pt x="224" y="1534"/>
                  </a:lnTo>
                  <a:lnTo>
                    <a:pt x="216" y="1480"/>
                  </a:lnTo>
                  <a:lnTo>
                    <a:pt x="208" y="1424"/>
                  </a:lnTo>
                  <a:lnTo>
                    <a:pt x="204" y="1368"/>
                  </a:lnTo>
                  <a:lnTo>
                    <a:pt x="202" y="1312"/>
                  </a:lnTo>
                  <a:lnTo>
                    <a:pt x="204" y="1254"/>
                  </a:lnTo>
                  <a:lnTo>
                    <a:pt x="208" y="1198"/>
                  </a:lnTo>
                  <a:lnTo>
                    <a:pt x="216" y="1142"/>
                  </a:lnTo>
                  <a:lnTo>
                    <a:pt x="224" y="1088"/>
                  </a:lnTo>
                  <a:lnTo>
                    <a:pt x="238" y="1034"/>
                  </a:lnTo>
                  <a:lnTo>
                    <a:pt x="252" y="982"/>
                  </a:lnTo>
                  <a:lnTo>
                    <a:pt x="270" y="930"/>
                  </a:lnTo>
                  <a:lnTo>
                    <a:pt x="290" y="880"/>
                  </a:lnTo>
                  <a:lnTo>
                    <a:pt x="312" y="830"/>
                  </a:lnTo>
                  <a:lnTo>
                    <a:pt x="336" y="782"/>
                  </a:lnTo>
                  <a:lnTo>
                    <a:pt x="362" y="736"/>
                  </a:lnTo>
                  <a:lnTo>
                    <a:pt x="392" y="692"/>
                  </a:lnTo>
                  <a:lnTo>
                    <a:pt x="422" y="648"/>
                  </a:lnTo>
                  <a:lnTo>
                    <a:pt x="456" y="606"/>
                  </a:lnTo>
                  <a:lnTo>
                    <a:pt x="490" y="566"/>
                  </a:lnTo>
                  <a:lnTo>
                    <a:pt x="528" y="526"/>
                  </a:lnTo>
                  <a:lnTo>
                    <a:pt x="566" y="490"/>
                  </a:lnTo>
                  <a:lnTo>
                    <a:pt x="606" y="456"/>
                  </a:lnTo>
                  <a:lnTo>
                    <a:pt x="648" y="422"/>
                  </a:lnTo>
                  <a:lnTo>
                    <a:pt x="692" y="392"/>
                  </a:lnTo>
                  <a:lnTo>
                    <a:pt x="736" y="362"/>
                  </a:lnTo>
                  <a:lnTo>
                    <a:pt x="782" y="336"/>
                  </a:lnTo>
                  <a:lnTo>
                    <a:pt x="830" y="312"/>
                  </a:lnTo>
                  <a:lnTo>
                    <a:pt x="880" y="290"/>
                  </a:lnTo>
                  <a:lnTo>
                    <a:pt x="930" y="270"/>
                  </a:lnTo>
                  <a:lnTo>
                    <a:pt x="982" y="252"/>
                  </a:lnTo>
                  <a:lnTo>
                    <a:pt x="1034" y="236"/>
                  </a:lnTo>
                  <a:lnTo>
                    <a:pt x="1088" y="224"/>
                  </a:lnTo>
                  <a:lnTo>
                    <a:pt x="1142" y="214"/>
                  </a:lnTo>
                  <a:lnTo>
                    <a:pt x="1198" y="208"/>
                  </a:lnTo>
                  <a:lnTo>
                    <a:pt x="1254" y="204"/>
                  </a:lnTo>
                  <a:lnTo>
                    <a:pt x="1312" y="202"/>
                  </a:lnTo>
                  <a:lnTo>
                    <a:pt x="1368" y="204"/>
                  </a:lnTo>
                  <a:lnTo>
                    <a:pt x="1426" y="208"/>
                  </a:lnTo>
                  <a:lnTo>
                    <a:pt x="1480" y="214"/>
                  </a:lnTo>
                  <a:lnTo>
                    <a:pt x="1536" y="224"/>
                  </a:lnTo>
                  <a:lnTo>
                    <a:pt x="1588" y="236"/>
                  </a:lnTo>
                  <a:lnTo>
                    <a:pt x="1642" y="252"/>
                  </a:lnTo>
                  <a:lnTo>
                    <a:pt x="1694" y="270"/>
                  </a:lnTo>
                  <a:lnTo>
                    <a:pt x="1744" y="290"/>
                  </a:lnTo>
                  <a:lnTo>
                    <a:pt x="1792" y="312"/>
                  </a:lnTo>
                  <a:lnTo>
                    <a:pt x="1840" y="336"/>
                  </a:lnTo>
                  <a:lnTo>
                    <a:pt x="1886" y="362"/>
                  </a:lnTo>
                  <a:lnTo>
                    <a:pt x="1932" y="392"/>
                  </a:lnTo>
                  <a:lnTo>
                    <a:pt x="1976" y="422"/>
                  </a:lnTo>
                  <a:lnTo>
                    <a:pt x="2018" y="456"/>
                  </a:lnTo>
                  <a:lnTo>
                    <a:pt x="2058" y="490"/>
                  </a:lnTo>
                  <a:lnTo>
                    <a:pt x="2096" y="526"/>
                  </a:lnTo>
                  <a:lnTo>
                    <a:pt x="2132" y="566"/>
                  </a:lnTo>
                  <a:lnTo>
                    <a:pt x="2168" y="606"/>
                  </a:lnTo>
                  <a:lnTo>
                    <a:pt x="2200" y="648"/>
                  </a:lnTo>
                  <a:lnTo>
                    <a:pt x="2232" y="692"/>
                  </a:lnTo>
                  <a:lnTo>
                    <a:pt x="2260" y="736"/>
                  </a:lnTo>
                  <a:lnTo>
                    <a:pt x="2288" y="782"/>
                  </a:lnTo>
                  <a:lnTo>
                    <a:pt x="2312" y="830"/>
                  </a:lnTo>
                  <a:lnTo>
                    <a:pt x="2334" y="880"/>
                  </a:lnTo>
                  <a:lnTo>
                    <a:pt x="2354" y="930"/>
                  </a:lnTo>
                  <a:lnTo>
                    <a:pt x="2372" y="982"/>
                  </a:lnTo>
                  <a:lnTo>
                    <a:pt x="2386" y="1034"/>
                  </a:lnTo>
                  <a:lnTo>
                    <a:pt x="2398" y="1088"/>
                  </a:lnTo>
                  <a:lnTo>
                    <a:pt x="2408" y="1142"/>
                  </a:lnTo>
                  <a:lnTo>
                    <a:pt x="2416" y="1198"/>
                  </a:lnTo>
                  <a:lnTo>
                    <a:pt x="2420" y="1254"/>
                  </a:lnTo>
                  <a:lnTo>
                    <a:pt x="2422" y="1312"/>
                  </a:lnTo>
                  <a:lnTo>
                    <a:pt x="2420" y="1368"/>
                  </a:lnTo>
                  <a:lnTo>
                    <a:pt x="2416" y="1424"/>
                  </a:lnTo>
                  <a:lnTo>
                    <a:pt x="2408" y="1480"/>
                  </a:lnTo>
                  <a:lnTo>
                    <a:pt x="2398" y="1534"/>
                  </a:lnTo>
                  <a:lnTo>
                    <a:pt x="2386" y="1588"/>
                  </a:lnTo>
                  <a:lnTo>
                    <a:pt x="2372" y="1642"/>
                  </a:lnTo>
                  <a:lnTo>
                    <a:pt x="2354" y="1692"/>
                  </a:lnTo>
                  <a:lnTo>
                    <a:pt x="2334" y="1744"/>
                  </a:lnTo>
                  <a:lnTo>
                    <a:pt x="2312" y="1792"/>
                  </a:lnTo>
                  <a:lnTo>
                    <a:pt x="2288" y="1840"/>
                  </a:lnTo>
                  <a:lnTo>
                    <a:pt x="2260" y="1886"/>
                  </a:lnTo>
                  <a:lnTo>
                    <a:pt x="2232" y="1932"/>
                  </a:lnTo>
                  <a:lnTo>
                    <a:pt x="2200" y="1976"/>
                  </a:lnTo>
                  <a:lnTo>
                    <a:pt x="2168" y="2018"/>
                  </a:lnTo>
                  <a:lnTo>
                    <a:pt x="2132" y="2058"/>
                  </a:lnTo>
                  <a:lnTo>
                    <a:pt x="2096" y="2096"/>
                  </a:lnTo>
                  <a:lnTo>
                    <a:pt x="2058" y="2132"/>
                  </a:lnTo>
                  <a:lnTo>
                    <a:pt x="2018" y="2168"/>
                  </a:lnTo>
                  <a:lnTo>
                    <a:pt x="1976" y="2200"/>
                  </a:lnTo>
                  <a:lnTo>
                    <a:pt x="1932" y="2232"/>
                  </a:lnTo>
                  <a:lnTo>
                    <a:pt x="1886" y="2260"/>
                  </a:lnTo>
                  <a:lnTo>
                    <a:pt x="1840" y="2286"/>
                  </a:lnTo>
                  <a:lnTo>
                    <a:pt x="1792" y="2312"/>
                  </a:lnTo>
                  <a:lnTo>
                    <a:pt x="1744" y="2334"/>
                  </a:lnTo>
                  <a:lnTo>
                    <a:pt x="1694" y="2354"/>
                  </a:lnTo>
                  <a:lnTo>
                    <a:pt x="1642" y="2370"/>
                  </a:lnTo>
                  <a:lnTo>
                    <a:pt x="1588" y="2386"/>
                  </a:lnTo>
                  <a:lnTo>
                    <a:pt x="1536" y="2398"/>
                  </a:lnTo>
                  <a:lnTo>
                    <a:pt x="1480" y="2408"/>
                  </a:lnTo>
                  <a:lnTo>
                    <a:pt x="1426" y="2416"/>
                  </a:lnTo>
                  <a:lnTo>
                    <a:pt x="1368" y="2420"/>
                  </a:lnTo>
                  <a:lnTo>
                    <a:pt x="1312" y="2420"/>
                  </a:lnTo>
                  <a:close/>
                </a:path>
              </a:pathLst>
            </a:custGeom>
            <a:solidFill>
              <a:schemeClr val="accent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9" name="Oval 676"/>
            <p:cNvSpPr>
              <a:spLocks noChangeArrowheads="1"/>
            </p:cNvSpPr>
            <p:nvPr/>
          </p:nvSpPr>
          <p:spPr bwMode="auto">
            <a:xfrm rot="21275257">
              <a:off x="1307091" y="2016046"/>
              <a:ext cx="2695575" cy="26939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+mn-ea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0" name="Oval 677"/>
            <p:cNvSpPr>
              <a:spLocks noChangeArrowheads="1"/>
            </p:cNvSpPr>
            <p:nvPr/>
          </p:nvSpPr>
          <p:spPr bwMode="auto">
            <a:xfrm rot="21275257">
              <a:off x="4617028" y="1993821"/>
              <a:ext cx="1801813" cy="1801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+mn-ea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1" name="Freeform 679"/>
            <p:cNvSpPr>
              <a:spLocks noEditPoints="1"/>
            </p:cNvSpPr>
            <p:nvPr/>
          </p:nvSpPr>
          <p:spPr bwMode="auto">
            <a:xfrm rot="21275257">
              <a:off x="5693353" y="3676571"/>
              <a:ext cx="2303463" cy="2305050"/>
            </a:xfrm>
            <a:custGeom>
              <a:avLst/>
              <a:gdLst>
                <a:gd name="T0" fmla="*/ 2147483647 w 1816"/>
                <a:gd name="T1" fmla="*/ 2147483647 h 1816"/>
                <a:gd name="T2" fmla="*/ 2147483647 w 1816"/>
                <a:gd name="T3" fmla="*/ 2147483647 h 1816"/>
                <a:gd name="T4" fmla="*/ 2147483647 w 1816"/>
                <a:gd name="T5" fmla="*/ 2147483647 h 1816"/>
                <a:gd name="T6" fmla="*/ 2147483647 w 1816"/>
                <a:gd name="T7" fmla="*/ 2147483647 h 1816"/>
                <a:gd name="T8" fmla="*/ 2147483647 w 1816"/>
                <a:gd name="T9" fmla="*/ 2147483647 h 1816"/>
                <a:gd name="T10" fmla="*/ 2147483647 w 1816"/>
                <a:gd name="T11" fmla="*/ 2147483647 h 1816"/>
                <a:gd name="T12" fmla="*/ 2147483647 w 1816"/>
                <a:gd name="T13" fmla="*/ 2147483647 h 1816"/>
                <a:gd name="T14" fmla="*/ 2147483647 w 1816"/>
                <a:gd name="T15" fmla="*/ 2147483647 h 1816"/>
                <a:gd name="T16" fmla="*/ 2147483647 w 1816"/>
                <a:gd name="T17" fmla="*/ 2147483647 h 1816"/>
                <a:gd name="T18" fmla="*/ 2147483647 w 1816"/>
                <a:gd name="T19" fmla="*/ 2147483647 h 1816"/>
                <a:gd name="T20" fmla="*/ 2147483647 w 1816"/>
                <a:gd name="T21" fmla="*/ 2147483647 h 1816"/>
                <a:gd name="T22" fmla="*/ 2147483647 w 1816"/>
                <a:gd name="T23" fmla="*/ 2147483647 h 1816"/>
                <a:gd name="T24" fmla="*/ 0 w 1816"/>
                <a:gd name="T25" fmla="*/ 2147483647 h 1816"/>
                <a:gd name="T26" fmla="*/ 2147483647 w 1816"/>
                <a:gd name="T27" fmla="*/ 2147483647 h 1816"/>
                <a:gd name="T28" fmla="*/ 2147483647 w 1816"/>
                <a:gd name="T29" fmla="*/ 2147483647 h 1816"/>
                <a:gd name="T30" fmla="*/ 2147483647 w 1816"/>
                <a:gd name="T31" fmla="*/ 2147483647 h 1816"/>
                <a:gd name="T32" fmla="*/ 2147483647 w 1816"/>
                <a:gd name="T33" fmla="*/ 2147483647 h 1816"/>
                <a:gd name="T34" fmla="*/ 2147483647 w 1816"/>
                <a:gd name="T35" fmla="*/ 2147483647 h 1816"/>
                <a:gd name="T36" fmla="*/ 2147483647 w 1816"/>
                <a:gd name="T37" fmla="*/ 2147483647 h 1816"/>
                <a:gd name="T38" fmla="*/ 2147483647 w 1816"/>
                <a:gd name="T39" fmla="*/ 2147483647 h 1816"/>
                <a:gd name="T40" fmla="*/ 2147483647 w 1816"/>
                <a:gd name="T41" fmla="*/ 2147483647 h 1816"/>
                <a:gd name="T42" fmla="*/ 2147483647 w 1816"/>
                <a:gd name="T43" fmla="*/ 2147483647 h 1816"/>
                <a:gd name="T44" fmla="*/ 2147483647 w 1816"/>
                <a:gd name="T45" fmla="*/ 2147483647 h 1816"/>
                <a:gd name="T46" fmla="*/ 2147483647 w 1816"/>
                <a:gd name="T47" fmla="*/ 2147483647 h 1816"/>
                <a:gd name="T48" fmla="*/ 2147483647 w 1816"/>
                <a:gd name="T49" fmla="*/ 2147483647 h 1816"/>
                <a:gd name="T50" fmla="*/ 2147483647 w 1816"/>
                <a:gd name="T51" fmla="*/ 2147483647 h 1816"/>
                <a:gd name="T52" fmla="*/ 2147483647 w 1816"/>
                <a:gd name="T53" fmla="*/ 2147483647 h 1816"/>
                <a:gd name="T54" fmla="*/ 2147483647 w 1816"/>
                <a:gd name="T55" fmla="*/ 2147483647 h 1816"/>
                <a:gd name="T56" fmla="*/ 2147483647 w 1816"/>
                <a:gd name="T57" fmla="*/ 2147483647 h 1816"/>
                <a:gd name="T58" fmla="*/ 2147483647 w 1816"/>
                <a:gd name="T59" fmla="*/ 2147483647 h 1816"/>
                <a:gd name="T60" fmla="*/ 2147483647 w 1816"/>
                <a:gd name="T61" fmla="*/ 2147483647 h 1816"/>
                <a:gd name="T62" fmla="*/ 2147483647 w 1816"/>
                <a:gd name="T63" fmla="*/ 2147483647 h 1816"/>
                <a:gd name="T64" fmla="*/ 2147483647 w 1816"/>
                <a:gd name="T65" fmla="*/ 2147483647 h 1816"/>
                <a:gd name="T66" fmla="*/ 2147483647 w 1816"/>
                <a:gd name="T67" fmla="*/ 2147483647 h 1816"/>
                <a:gd name="T68" fmla="*/ 2147483647 w 1816"/>
                <a:gd name="T69" fmla="*/ 2147483647 h 1816"/>
                <a:gd name="T70" fmla="*/ 2147483647 w 1816"/>
                <a:gd name="T71" fmla="*/ 2147483647 h 1816"/>
                <a:gd name="T72" fmla="*/ 2147483647 w 1816"/>
                <a:gd name="T73" fmla="*/ 2147483647 h 1816"/>
                <a:gd name="T74" fmla="*/ 2147483647 w 1816"/>
                <a:gd name="T75" fmla="*/ 2147483647 h 1816"/>
                <a:gd name="T76" fmla="*/ 2147483647 w 1816"/>
                <a:gd name="T77" fmla="*/ 2147483647 h 1816"/>
                <a:gd name="T78" fmla="*/ 2147483647 w 1816"/>
                <a:gd name="T79" fmla="*/ 2147483647 h 1816"/>
                <a:gd name="T80" fmla="*/ 2147483647 w 1816"/>
                <a:gd name="T81" fmla="*/ 2147483647 h 1816"/>
                <a:gd name="T82" fmla="*/ 2147483647 w 1816"/>
                <a:gd name="T83" fmla="*/ 2147483647 h 1816"/>
                <a:gd name="T84" fmla="*/ 2147483647 w 1816"/>
                <a:gd name="T85" fmla="*/ 2147483647 h 1816"/>
                <a:gd name="T86" fmla="*/ 2147483647 w 1816"/>
                <a:gd name="T87" fmla="*/ 2147483647 h 1816"/>
                <a:gd name="T88" fmla="*/ 2147483647 w 1816"/>
                <a:gd name="T89" fmla="*/ 2147483647 h 1816"/>
                <a:gd name="T90" fmla="*/ 2147483647 w 1816"/>
                <a:gd name="T91" fmla="*/ 2147483647 h 1816"/>
                <a:gd name="T92" fmla="*/ 2147483647 w 1816"/>
                <a:gd name="T93" fmla="*/ 2147483647 h 1816"/>
                <a:gd name="T94" fmla="*/ 2147483647 w 1816"/>
                <a:gd name="T95" fmla="*/ 2147483647 h 1816"/>
                <a:gd name="T96" fmla="*/ 2147483647 w 1816"/>
                <a:gd name="T97" fmla="*/ 2147483647 h 1816"/>
                <a:gd name="T98" fmla="*/ 2147483647 w 1816"/>
                <a:gd name="T99" fmla="*/ 2147483647 h 1816"/>
                <a:gd name="T100" fmla="*/ 2147483647 w 1816"/>
                <a:gd name="T101" fmla="*/ 2147483647 h 1816"/>
                <a:gd name="T102" fmla="*/ 2147483647 w 1816"/>
                <a:gd name="T103" fmla="*/ 2147483647 h 181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16"/>
                <a:gd name="T157" fmla="*/ 0 h 1816"/>
                <a:gd name="T158" fmla="*/ 1816 w 1816"/>
                <a:gd name="T159" fmla="*/ 1816 h 181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16" h="1816">
                  <a:moveTo>
                    <a:pt x="1816" y="978"/>
                  </a:moveTo>
                  <a:lnTo>
                    <a:pt x="1816" y="836"/>
                  </a:lnTo>
                  <a:lnTo>
                    <a:pt x="1710" y="836"/>
                  </a:lnTo>
                  <a:lnTo>
                    <a:pt x="1706" y="792"/>
                  </a:lnTo>
                  <a:lnTo>
                    <a:pt x="1698" y="750"/>
                  </a:lnTo>
                  <a:lnTo>
                    <a:pt x="1688" y="708"/>
                  </a:lnTo>
                  <a:lnTo>
                    <a:pt x="1678" y="666"/>
                  </a:lnTo>
                  <a:lnTo>
                    <a:pt x="1774" y="626"/>
                  </a:lnTo>
                  <a:lnTo>
                    <a:pt x="1718" y="494"/>
                  </a:lnTo>
                  <a:lnTo>
                    <a:pt x="1622" y="534"/>
                  </a:lnTo>
                  <a:lnTo>
                    <a:pt x="1602" y="496"/>
                  </a:lnTo>
                  <a:lnTo>
                    <a:pt x="1578" y="460"/>
                  </a:lnTo>
                  <a:lnTo>
                    <a:pt x="1552" y="424"/>
                  </a:lnTo>
                  <a:lnTo>
                    <a:pt x="1526" y="390"/>
                  </a:lnTo>
                  <a:lnTo>
                    <a:pt x="1600" y="316"/>
                  </a:lnTo>
                  <a:lnTo>
                    <a:pt x="1498" y="216"/>
                  </a:lnTo>
                  <a:lnTo>
                    <a:pt x="1426" y="290"/>
                  </a:lnTo>
                  <a:lnTo>
                    <a:pt x="1392" y="262"/>
                  </a:lnTo>
                  <a:lnTo>
                    <a:pt x="1356" y="236"/>
                  </a:lnTo>
                  <a:lnTo>
                    <a:pt x="1318" y="214"/>
                  </a:lnTo>
                  <a:lnTo>
                    <a:pt x="1280" y="192"/>
                  </a:lnTo>
                  <a:lnTo>
                    <a:pt x="1320" y="96"/>
                  </a:lnTo>
                  <a:lnTo>
                    <a:pt x="1188" y="42"/>
                  </a:lnTo>
                  <a:lnTo>
                    <a:pt x="1150" y="138"/>
                  </a:lnTo>
                  <a:lnTo>
                    <a:pt x="1108" y="126"/>
                  </a:lnTo>
                  <a:lnTo>
                    <a:pt x="1066" y="116"/>
                  </a:lnTo>
                  <a:lnTo>
                    <a:pt x="1022" y="110"/>
                  </a:lnTo>
                  <a:lnTo>
                    <a:pt x="978" y="104"/>
                  </a:lnTo>
                  <a:lnTo>
                    <a:pt x="978" y="0"/>
                  </a:lnTo>
                  <a:lnTo>
                    <a:pt x="836" y="0"/>
                  </a:lnTo>
                  <a:lnTo>
                    <a:pt x="836" y="104"/>
                  </a:lnTo>
                  <a:lnTo>
                    <a:pt x="792" y="110"/>
                  </a:lnTo>
                  <a:lnTo>
                    <a:pt x="750" y="116"/>
                  </a:lnTo>
                  <a:lnTo>
                    <a:pt x="706" y="126"/>
                  </a:lnTo>
                  <a:lnTo>
                    <a:pt x="666" y="138"/>
                  </a:lnTo>
                  <a:lnTo>
                    <a:pt x="626" y="42"/>
                  </a:lnTo>
                  <a:lnTo>
                    <a:pt x="494" y="96"/>
                  </a:lnTo>
                  <a:lnTo>
                    <a:pt x="534" y="192"/>
                  </a:lnTo>
                  <a:lnTo>
                    <a:pt x="496" y="214"/>
                  </a:lnTo>
                  <a:lnTo>
                    <a:pt x="460" y="236"/>
                  </a:lnTo>
                  <a:lnTo>
                    <a:pt x="424" y="262"/>
                  </a:lnTo>
                  <a:lnTo>
                    <a:pt x="390" y="290"/>
                  </a:lnTo>
                  <a:lnTo>
                    <a:pt x="316" y="216"/>
                  </a:lnTo>
                  <a:lnTo>
                    <a:pt x="216" y="316"/>
                  </a:lnTo>
                  <a:lnTo>
                    <a:pt x="288" y="390"/>
                  </a:lnTo>
                  <a:lnTo>
                    <a:pt x="262" y="424"/>
                  </a:lnTo>
                  <a:lnTo>
                    <a:pt x="236" y="460"/>
                  </a:lnTo>
                  <a:lnTo>
                    <a:pt x="214" y="496"/>
                  </a:lnTo>
                  <a:lnTo>
                    <a:pt x="192" y="534"/>
                  </a:lnTo>
                  <a:lnTo>
                    <a:pt x="96" y="494"/>
                  </a:lnTo>
                  <a:lnTo>
                    <a:pt x="42" y="626"/>
                  </a:lnTo>
                  <a:lnTo>
                    <a:pt x="138" y="666"/>
                  </a:lnTo>
                  <a:lnTo>
                    <a:pt x="126" y="708"/>
                  </a:lnTo>
                  <a:lnTo>
                    <a:pt x="116" y="750"/>
                  </a:lnTo>
                  <a:lnTo>
                    <a:pt x="108" y="792"/>
                  </a:lnTo>
                  <a:lnTo>
                    <a:pt x="104" y="836"/>
                  </a:lnTo>
                  <a:lnTo>
                    <a:pt x="0" y="836"/>
                  </a:lnTo>
                  <a:lnTo>
                    <a:pt x="0" y="978"/>
                  </a:lnTo>
                  <a:lnTo>
                    <a:pt x="104" y="978"/>
                  </a:lnTo>
                  <a:lnTo>
                    <a:pt x="108" y="1022"/>
                  </a:lnTo>
                  <a:lnTo>
                    <a:pt x="116" y="1066"/>
                  </a:lnTo>
                  <a:lnTo>
                    <a:pt x="126" y="1108"/>
                  </a:lnTo>
                  <a:lnTo>
                    <a:pt x="138" y="1150"/>
                  </a:lnTo>
                  <a:lnTo>
                    <a:pt x="42" y="1190"/>
                  </a:lnTo>
                  <a:lnTo>
                    <a:pt x="96" y="1320"/>
                  </a:lnTo>
                  <a:lnTo>
                    <a:pt x="192" y="1280"/>
                  </a:lnTo>
                  <a:lnTo>
                    <a:pt x="214" y="1320"/>
                  </a:lnTo>
                  <a:lnTo>
                    <a:pt x="236" y="1356"/>
                  </a:lnTo>
                  <a:lnTo>
                    <a:pt x="262" y="1392"/>
                  </a:lnTo>
                  <a:lnTo>
                    <a:pt x="288" y="1426"/>
                  </a:lnTo>
                  <a:lnTo>
                    <a:pt x="216" y="1500"/>
                  </a:lnTo>
                  <a:lnTo>
                    <a:pt x="316" y="1600"/>
                  </a:lnTo>
                  <a:lnTo>
                    <a:pt x="390" y="1526"/>
                  </a:lnTo>
                  <a:lnTo>
                    <a:pt x="424" y="1554"/>
                  </a:lnTo>
                  <a:lnTo>
                    <a:pt x="460" y="1578"/>
                  </a:lnTo>
                  <a:lnTo>
                    <a:pt x="496" y="1602"/>
                  </a:lnTo>
                  <a:lnTo>
                    <a:pt x="534" y="1622"/>
                  </a:lnTo>
                  <a:lnTo>
                    <a:pt x="494" y="1718"/>
                  </a:lnTo>
                  <a:lnTo>
                    <a:pt x="626" y="1774"/>
                  </a:lnTo>
                  <a:lnTo>
                    <a:pt x="666" y="1678"/>
                  </a:lnTo>
                  <a:lnTo>
                    <a:pt x="706" y="1690"/>
                  </a:lnTo>
                  <a:lnTo>
                    <a:pt x="750" y="1698"/>
                  </a:lnTo>
                  <a:lnTo>
                    <a:pt x="792" y="1706"/>
                  </a:lnTo>
                  <a:lnTo>
                    <a:pt x="836" y="1712"/>
                  </a:lnTo>
                  <a:lnTo>
                    <a:pt x="836" y="1816"/>
                  </a:lnTo>
                  <a:lnTo>
                    <a:pt x="978" y="1816"/>
                  </a:lnTo>
                  <a:lnTo>
                    <a:pt x="978" y="1712"/>
                  </a:lnTo>
                  <a:lnTo>
                    <a:pt x="1022" y="1706"/>
                  </a:lnTo>
                  <a:lnTo>
                    <a:pt x="1066" y="1698"/>
                  </a:lnTo>
                  <a:lnTo>
                    <a:pt x="1108" y="1690"/>
                  </a:lnTo>
                  <a:lnTo>
                    <a:pt x="1150" y="1678"/>
                  </a:lnTo>
                  <a:lnTo>
                    <a:pt x="1188" y="1774"/>
                  </a:lnTo>
                  <a:lnTo>
                    <a:pt x="1320" y="1718"/>
                  </a:lnTo>
                  <a:lnTo>
                    <a:pt x="1280" y="1622"/>
                  </a:lnTo>
                  <a:lnTo>
                    <a:pt x="1318" y="1602"/>
                  </a:lnTo>
                  <a:lnTo>
                    <a:pt x="1356" y="1578"/>
                  </a:lnTo>
                  <a:lnTo>
                    <a:pt x="1392" y="1554"/>
                  </a:lnTo>
                  <a:lnTo>
                    <a:pt x="1426" y="1526"/>
                  </a:lnTo>
                  <a:lnTo>
                    <a:pt x="1498" y="1600"/>
                  </a:lnTo>
                  <a:lnTo>
                    <a:pt x="1600" y="1500"/>
                  </a:lnTo>
                  <a:lnTo>
                    <a:pt x="1526" y="1426"/>
                  </a:lnTo>
                  <a:lnTo>
                    <a:pt x="1552" y="1392"/>
                  </a:lnTo>
                  <a:lnTo>
                    <a:pt x="1578" y="1356"/>
                  </a:lnTo>
                  <a:lnTo>
                    <a:pt x="1602" y="1320"/>
                  </a:lnTo>
                  <a:lnTo>
                    <a:pt x="1622" y="1280"/>
                  </a:lnTo>
                  <a:lnTo>
                    <a:pt x="1718" y="1320"/>
                  </a:lnTo>
                  <a:lnTo>
                    <a:pt x="1774" y="1190"/>
                  </a:lnTo>
                  <a:lnTo>
                    <a:pt x="1678" y="1150"/>
                  </a:lnTo>
                  <a:lnTo>
                    <a:pt x="1688" y="1108"/>
                  </a:lnTo>
                  <a:lnTo>
                    <a:pt x="1698" y="1066"/>
                  </a:lnTo>
                  <a:lnTo>
                    <a:pt x="1706" y="1022"/>
                  </a:lnTo>
                  <a:lnTo>
                    <a:pt x="1710" y="978"/>
                  </a:lnTo>
                  <a:lnTo>
                    <a:pt x="1816" y="978"/>
                  </a:lnTo>
                  <a:close/>
                  <a:moveTo>
                    <a:pt x="908" y="1614"/>
                  </a:moveTo>
                  <a:lnTo>
                    <a:pt x="908" y="1614"/>
                  </a:lnTo>
                  <a:lnTo>
                    <a:pt x="872" y="1612"/>
                  </a:lnTo>
                  <a:lnTo>
                    <a:pt x="836" y="1610"/>
                  </a:lnTo>
                  <a:lnTo>
                    <a:pt x="800" y="1606"/>
                  </a:lnTo>
                  <a:lnTo>
                    <a:pt x="766" y="1600"/>
                  </a:lnTo>
                  <a:lnTo>
                    <a:pt x="730" y="1592"/>
                  </a:lnTo>
                  <a:lnTo>
                    <a:pt x="698" y="1582"/>
                  </a:lnTo>
                  <a:lnTo>
                    <a:pt x="664" y="1570"/>
                  </a:lnTo>
                  <a:lnTo>
                    <a:pt x="632" y="1558"/>
                  </a:lnTo>
                  <a:lnTo>
                    <a:pt x="602" y="1544"/>
                  </a:lnTo>
                  <a:lnTo>
                    <a:pt x="570" y="1528"/>
                  </a:lnTo>
                  <a:lnTo>
                    <a:pt x="542" y="1512"/>
                  </a:lnTo>
                  <a:lnTo>
                    <a:pt x="512" y="1492"/>
                  </a:lnTo>
                  <a:lnTo>
                    <a:pt x="484" y="1474"/>
                  </a:lnTo>
                  <a:lnTo>
                    <a:pt x="458" y="1452"/>
                  </a:lnTo>
                  <a:lnTo>
                    <a:pt x="432" y="1430"/>
                  </a:lnTo>
                  <a:lnTo>
                    <a:pt x="408" y="1406"/>
                  </a:lnTo>
                  <a:lnTo>
                    <a:pt x="384" y="1382"/>
                  </a:lnTo>
                  <a:lnTo>
                    <a:pt x="362" y="1356"/>
                  </a:lnTo>
                  <a:lnTo>
                    <a:pt x="342" y="1330"/>
                  </a:lnTo>
                  <a:lnTo>
                    <a:pt x="322" y="1302"/>
                  </a:lnTo>
                  <a:lnTo>
                    <a:pt x="304" y="1274"/>
                  </a:lnTo>
                  <a:lnTo>
                    <a:pt x="286" y="1244"/>
                  </a:lnTo>
                  <a:lnTo>
                    <a:pt x="272" y="1214"/>
                  </a:lnTo>
                  <a:lnTo>
                    <a:pt x="256" y="1182"/>
                  </a:lnTo>
                  <a:lnTo>
                    <a:pt x="244" y="1150"/>
                  </a:lnTo>
                  <a:lnTo>
                    <a:pt x="234" y="1118"/>
                  </a:lnTo>
                  <a:lnTo>
                    <a:pt x="224" y="1084"/>
                  </a:lnTo>
                  <a:lnTo>
                    <a:pt x="216" y="1050"/>
                  </a:lnTo>
                  <a:lnTo>
                    <a:pt x="210" y="1016"/>
                  </a:lnTo>
                  <a:lnTo>
                    <a:pt x="206" y="980"/>
                  </a:lnTo>
                  <a:lnTo>
                    <a:pt x="202" y="944"/>
                  </a:lnTo>
                  <a:lnTo>
                    <a:pt x="202" y="908"/>
                  </a:lnTo>
                  <a:lnTo>
                    <a:pt x="202" y="872"/>
                  </a:lnTo>
                  <a:lnTo>
                    <a:pt x="206" y="836"/>
                  </a:lnTo>
                  <a:lnTo>
                    <a:pt x="210" y="800"/>
                  </a:lnTo>
                  <a:lnTo>
                    <a:pt x="216" y="766"/>
                  </a:lnTo>
                  <a:lnTo>
                    <a:pt x="224" y="732"/>
                  </a:lnTo>
                  <a:lnTo>
                    <a:pt x="234" y="698"/>
                  </a:lnTo>
                  <a:lnTo>
                    <a:pt x="244" y="664"/>
                  </a:lnTo>
                  <a:lnTo>
                    <a:pt x="256" y="632"/>
                  </a:lnTo>
                  <a:lnTo>
                    <a:pt x="272" y="602"/>
                  </a:lnTo>
                  <a:lnTo>
                    <a:pt x="286" y="572"/>
                  </a:lnTo>
                  <a:lnTo>
                    <a:pt x="304" y="542"/>
                  </a:lnTo>
                  <a:lnTo>
                    <a:pt x="322" y="512"/>
                  </a:lnTo>
                  <a:lnTo>
                    <a:pt x="342" y="486"/>
                  </a:lnTo>
                  <a:lnTo>
                    <a:pt x="362" y="458"/>
                  </a:lnTo>
                  <a:lnTo>
                    <a:pt x="384" y="432"/>
                  </a:lnTo>
                  <a:lnTo>
                    <a:pt x="408" y="408"/>
                  </a:lnTo>
                  <a:lnTo>
                    <a:pt x="432" y="386"/>
                  </a:lnTo>
                  <a:lnTo>
                    <a:pt x="458" y="362"/>
                  </a:lnTo>
                  <a:lnTo>
                    <a:pt x="484" y="342"/>
                  </a:lnTo>
                  <a:lnTo>
                    <a:pt x="512" y="322"/>
                  </a:lnTo>
                  <a:lnTo>
                    <a:pt x="542" y="304"/>
                  </a:lnTo>
                  <a:lnTo>
                    <a:pt x="570" y="286"/>
                  </a:lnTo>
                  <a:lnTo>
                    <a:pt x="602" y="272"/>
                  </a:lnTo>
                  <a:lnTo>
                    <a:pt x="632" y="258"/>
                  </a:lnTo>
                  <a:lnTo>
                    <a:pt x="664" y="244"/>
                  </a:lnTo>
                  <a:lnTo>
                    <a:pt x="698" y="234"/>
                  </a:lnTo>
                  <a:lnTo>
                    <a:pt x="730" y="224"/>
                  </a:lnTo>
                  <a:lnTo>
                    <a:pt x="766" y="216"/>
                  </a:lnTo>
                  <a:lnTo>
                    <a:pt x="800" y="210"/>
                  </a:lnTo>
                  <a:lnTo>
                    <a:pt x="836" y="206"/>
                  </a:lnTo>
                  <a:lnTo>
                    <a:pt x="872" y="202"/>
                  </a:lnTo>
                  <a:lnTo>
                    <a:pt x="908" y="202"/>
                  </a:lnTo>
                  <a:lnTo>
                    <a:pt x="944" y="202"/>
                  </a:lnTo>
                  <a:lnTo>
                    <a:pt x="980" y="206"/>
                  </a:lnTo>
                  <a:lnTo>
                    <a:pt x="1014" y="210"/>
                  </a:lnTo>
                  <a:lnTo>
                    <a:pt x="1050" y="216"/>
                  </a:lnTo>
                  <a:lnTo>
                    <a:pt x="1084" y="224"/>
                  </a:lnTo>
                  <a:lnTo>
                    <a:pt x="1118" y="234"/>
                  </a:lnTo>
                  <a:lnTo>
                    <a:pt x="1150" y="244"/>
                  </a:lnTo>
                  <a:lnTo>
                    <a:pt x="1182" y="258"/>
                  </a:lnTo>
                  <a:lnTo>
                    <a:pt x="1214" y="272"/>
                  </a:lnTo>
                  <a:lnTo>
                    <a:pt x="1244" y="286"/>
                  </a:lnTo>
                  <a:lnTo>
                    <a:pt x="1274" y="304"/>
                  </a:lnTo>
                  <a:lnTo>
                    <a:pt x="1302" y="322"/>
                  </a:lnTo>
                  <a:lnTo>
                    <a:pt x="1330" y="342"/>
                  </a:lnTo>
                  <a:lnTo>
                    <a:pt x="1356" y="362"/>
                  </a:lnTo>
                  <a:lnTo>
                    <a:pt x="1382" y="386"/>
                  </a:lnTo>
                  <a:lnTo>
                    <a:pt x="1406" y="408"/>
                  </a:lnTo>
                  <a:lnTo>
                    <a:pt x="1430" y="432"/>
                  </a:lnTo>
                  <a:lnTo>
                    <a:pt x="1452" y="458"/>
                  </a:lnTo>
                  <a:lnTo>
                    <a:pt x="1474" y="486"/>
                  </a:lnTo>
                  <a:lnTo>
                    <a:pt x="1492" y="512"/>
                  </a:lnTo>
                  <a:lnTo>
                    <a:pt x="1512" y="542"/>
                  </a:lnTo>
                  <a:lnTo>
                    <a:pt x="1528" y="572"/>
                  </a:lnTo>
                  <a:lnTo>
                    <a:pt x="1544" y="602"/>
                  </a:lnTo>
                  <a:lnTo>
                    <a:pt x="1558" y="632"/>
                  </a:lnTo>
                  <a:lnTo>
                    <a:pt x="1570" y="664"/>
                  </a:lnTo>
                  <a:lnTo>
                    <a:pt x="1582" y="698"/>
                  </a:lnTo>
                  <a:lnTo>
                    <a:pt x="1592" y="732"/>
                  </a:lnTo>
                  <a:lnTo>
                    <a:pt x="1598" y="766"/>
                  </a:lnTo>
                  <a:lnTo>
                    <a:pt x="1606" y="800"/>
                  </a:lnTo>
                  <a:lnTo>
                    <a:pt x="1610" y="836"/>
                  </a:lnTo>
                  <a:lnTo>
                    <a:pt x="1612" y="872"/>
                  </a:lnTo>
                  <a:lnTo>
                    <a:pt x="1614" y="908"/>
                  </a:lnTo>
                  <a:lnTo>
                    <a:pt x="1612" y="944"/>
                  </a:lnTo>
                  <a:lnTo>
                    <a:pt x="1610" y="980"/>
                  </a:lnTo>
                  <a:lnTo>
                    <a:pt x="1606" y="1016"/>
                  </a:lnTo>
                  <a:lnTo>
                    <a:pt x="1598" y="1050"/>
                  </a:lnTo>
                  <a:lnTo>
                    <a:pt x="1592" y="1084"/>
                  </a:lnTo>
                  <a:lnTo>
                    <a:pt x="1582" y="1118"/>
                  </a:lnTo>
                  <a:lnTo>
                    <a:pt x="1570" y="1150"/>
                  </a:lnTo>
                  <a:lnTo>
                    <a:pt x="1558" y="1182"/>
                  </a:lnTo>
                  <a:lnTo>
                    <a:pt x="1544" y="1214"/>
                  </a:lnTo>
                  <a:lnTo>
                    <a:pt x="1528" y="1244"/>
                  </a:lnTo>
                  <a:lnTo>
                    <a:pt x="1512" y="1274"/>
                  </a:lnTo>
                  <a:lnTo>
                    <a:pt x="1492" y="1302"/>
                  </a:lnTo>
                  <a:lnTo>
                    <a:pt x="1474" y="1330"/>
                  </a:lnTo>
                  <a:lnTo>
                    <a:pt x="1452" y="1356"/>
                  </a:lnTo>
                  <a:lnTo>
                    <a:pt x="1430" y="1382"/>
                  </a:lnTo>
                  <a:lnTo>
                    <a:pt x="1406" y="1406"/>
                  </a:lnTo>
                  <a:lnTo>
                    <a:pt x="1382" y="1430"/>
                  </a:lnTo>
                  <a:lnTo>
                    <a:pt x="1356" y="1452"/>
                  </a:lnTo>
                  <a:lnTo>
                    <a:pt x="1330" y="1474"/>
                  </a:lnTo>
                  <a:lnTo>
                    <a:pt x="1302" y="1492"/>
                  </a:lnTo>
                  <a:lnTo>
                    <a:pt x="1274" y="1512"/>
                  </a:lnTo>
                  <a:lnTo>
                    <a:pt x="1244" y="1528"/>
                  </a:lnTo>
                  <a:lnTo>
                    <a:pt x="1214" y="1544"/>
                  </a:lnTo>
                  <a:lnTo>
                    <a:pt x="1182" y="1558"/>
                  </a:lnTo>
                  <a:lnTo>
                    <a:pt x="1150" y="1570"/>
                  </a:lnTo>
                  <a:lnTo>
                    <a:pt x="1118" y="1582"/>
                  </a:lnTo>
                  <a:lnTo>
                    <a:pt x="1084" y="1592"/>
                  </a:lnTo>
                  <a:lnTo>
                    <a:pt x="1050" y="1600"/>
                  </a:lnTo>
                  <a:lnTo>
                    <a:pt x="1014" y="1606"/>
                  </a:lnTo>
                  <a:lnTo>
                    <a:pt x="980" y="1610"/>
                  </a:lnTo>
                  <a:lnTo>
                    <a:pt x="944" y="1612"/>
                  </a:lnTo>
                  <a:lnTo>
                    <a:pt x="908" y="16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2" name="Oval 680"/>
            <p:cNvSpPr>
              <a:spLocks noChangeArrowheads="1"/>
            </p:cNvSpPr>
            <p:nvPr/>
          </p:nvSpPr>
          <p:spPr bwMode="auto">
            <a:xfrm rot="21275257">
              <a:off x="6055303" y="4040109"/>
              <a:ext cx="1577975" cy="15779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just" fontAlgn="base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kumimoji="1" lang="ko-KR" altLang="en-US" sz="90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+mn-ea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3" name="Arc 681"/>
            <p:cNvSpPr/>
            <p:nvPr/>
          </p:nvSpPr>
          <p:spPr bwMode="auto">
            <a:xfrm rot="7501686">
              <a:off x="4141572" y="3609103"/>
              <a:ext cx="1906587" cy="1549400"/>
            </a:xfrm>
            <a:custGeom>
              <a:avLst/>
              <a:gdLst>
                <a:gd name="T0" fmla="*/ 2147483647 w 21600"/>
                <a:gd name="T1" fmla="*/ 0 h 15695"/>
                <a:gd name="T2" fmla="*/ 2147483647 w 21600"/>
                <a:gd name="T3" fmla="*/ 2147483647 h 15695"/>
                <a:gd name="T4" fmla="*/ 0 w 21600"/>
                <a:gd name="T5" fmla="*/ 2147483647 h 156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695"/>
                <a:gd name="T11" fmla="*/ 21600 w 21600"/>
                <a:gd name="T12" fmla="*/ 15695 h 156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695" fill="none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</a:path>
                <a:path w="21600" h="15695" stroke="0" extrusionOk="0">
                  <a:moveTo>
                    <a:pt x="14840" y="-1"/>
                  </a:moveTo>
                  <a:cubicBezTo>
                    <a:pt x="19155" y="4079"/>
                    <a:pt x="21600" y="9756"/>
                    <a:pt x="21600" y="15695"/>
                  </a:cubicBezTo>
                  <a:lnTo>
                    <a:pt x="0" y="15695"/>
                  </a:lnTo>
                  <a:lnTo>
                    <a:pt x="14840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735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14" name="Arc 683"/>
            <p:cNvSpPr/>
            <p:nvPr/>
          </p:nvSpPr>
          <p:spPr bwMode="auto">
            <a:xfrm rot="256945">
              <a:off x="7018916" y="2744709"/>
              <a:ext cx="620712" cy="898525"/>
            </a:xfrm>
            <a:custGeom>
              <a:avLst/>
              <a:gdLst>
                <a:gd name="T0" fmla="*/ 2147483647 w 21600"/>
                <a:gd name="T1" fmla="*/ 0 h 31203"/>
                <a:gd name="T2" fmla="*/ 2147483647 w 21600"/>
                <a:gd name="T3" fmla="*/ 2147483647 h 31203"/>
                <a:gd name="T4" fmla="*/ 0 w 21600"/>
                <a:gd name="T5" fmla="*/ 2147483647 h 312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1203"/>
                <a:gd name="T11" fmla="*/ 21600 w 21600"/>
                <a:gd name="T12" fmla="*/ 31203 h 31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1203" fill="none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</a:path>
                <a:path w="21600" h="31203" stroke="0" extrusionOk="0">
                  <a:moveTo>
                    <a:pt x="3237" y="-1"/>
                  </a:moveTo>
                  <a:cubicBezTo>
                    <a:pt x="13795" y="1600"/>
                    <a:pt x="21600" y="10676"/>
                    <a:pt x="21600" y="21356"/>
                  </a:cubicBezTo>
                  <a:cubicBezTo>
                    <a:pt x="21600" y="24780"/>
                    <a:pt x="20785" y="28155"/>
                    <a:pt x="19224" y="31202"/>
                  </a:cubicBezTo>
                  <a:lnTo>
                    <a:pt x="0" y="21356"/>
                  </a:lnTo>
                  <a:lnTo>
                    <a:pt x="3237" y="-1"/>
                  </a:lnTo>
                  <a:close/>
                </a:path>
              </a:pathLst>
            </a:custGeom>
            <a:noFill/>
            <a:ln w="9525">
              <a:solidFill>
                <a:schemeClr val="bg1">
                  <a:lumMod val="50000"/>
                </a:schemeClr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just" defTabSz="1054735" latinLnBrk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 sz="900" kern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81977" y="5411695"/>
            <a:ext cx="436704" cy="436704"/>
            <a:chOff x="5607370" y="3562829"/>
            <a:chExt cx="587140" cy="587140"/>
          </a:xfrm>
          <a:solidFill>
            <a:schemeClr val="bg1"/>
          </a:solidFill>
        </p:grpSpPr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5746497" y="3702123"/>
              <a:ext cx="308897" cy="308544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20" name="Freeform 23"/>
            <p:cNvSpPr>
              <a:spLocks noEditPoints="1"/>
            </p:cNvSpPr>
            <p:nvPr/>
          </p:nvSpPr>
          <p:spPr bwMode="auto">
            <a:xfrm>
              <a:off x="5607370" y="3562829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279899" y="2314089"/>
            <a:ext cx="627243" cy="627243"/>
            <a:chOff x="6665323" y="3562825"/>
            <a:chExt cx="587140" cy="587140"/>
          </a:xfrm>
          <a:solidFill>
            <a:schemeClr val="bg1"/>
          </a:solidFill>
        </p:grpSpPr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28261" y="4171444"/>
            <a:ext cx="436704" cy="436704"/>
            <a:chOff x="7740352" y="3562825"/>
            <a:chExt cx="587140" cy="58714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  <p:sp>
          <p:nvSpPr>
            <p:cNvPr id="26" name="Freeform 27"/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5484" tIns="52741" rIns="105484" bIns="52741" numCol="1" anchor="t" anchorCtr="0" compatLnSpc="1"/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9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endParaRPr>
            </a:p>
          </p:txBody>
        </p:sp>
      </p:grpSp>
      <p:sp>
        <p:nvSpPr>
          <p:cNvPr id="27" name="Content Placeholder 2"/>
          <p:cNvSpPr txBox="1"/>
          <p:nvPr/>
        </p:nvSpPr>
        <p:spPr>
          <a:xfrm>
            <a:off x="912495" y="1771650"/>
            <a:ext cx="5285740" cy="3973195"/>
          </a:xfrm>
          <a:prstGeom prst="rect">
            <a:avLst/>
          </a:prstGeom>
        </p:spPr>
        <p:txBody>
          <a:bodyPr vert="horz" lIns="105484" tIns="52741" rIns="105484" bIns="527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old" panose="020B0604020202090204" charset="0"/>
                <a:ea typeface="微软雅黑" panose="020B0503020204020204" pitchFamily="34" charset="-122"/>
                <a:cs typeface="Arial Bold" panose="020B0604020202090204" charset="0"/>
                <a:sym typeface="Arial" panose="020B0604020202090204" pitchFamily="34" charset="0"/>
              </a:rPr>
              <a:t>Chat Chat Talk </a:t>
            </a: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是一个使用Java 语言编写的网络聊天室</a:t>
            </a:r>
            <a:r>
              <a:rPr 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。</a:t>
            </a:r>
            <a:endParaRPr lang="zh-C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zh-CN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old" panose="020B0604020202090204" charset="0"/>
                <a:ea typeface="微软雅黑" panose="020B0503020204020204" pitchFamily="34" charset="-122"/>
                <a:cs typeface="Arial Bold" panose="020B0604020202090204" charset="0"/>
                <a:sym typeface="Arial" panose="020B0604020202090204" pitchFamily="34" charset="0"/>
              </a:rPr>
              <a:t>Chat Chat Talk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old" panose="020B0604020202090204" charset="0"/>
                <a:ea typeface="微软雅黑" panose="020B0503020204020204" pitchFamily="34" charset="-122"/>
                <a:cs typeface="Arial Bold" panose="020B0604020202090204" charset="0"/>
                <a:sym typeface="Arial" panose="020B0604020202090204" pitchFamily="34" charset="0"/>
              </a:rPr>
              <a:t>:</a:t>
            </a:r>
            <a:endParaRPr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实现了前后端分离</a:t>
            </a:r>
            <a:endParaRPr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具有注册、登入、登出、群聊、更换头像、发送信息等功能</a:t>
            </a:r>
            <a:endParaRPr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2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Chat Chat Talk</a:t>
            </a:r>
            <a:endParaRPr lang="en-US" altLang="zh-CN" sz="6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3" name="图片 2" descr="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/>
          <p:nvPr/>
        </p:nvGrpSpPr>
        <p:grpSpPr>
          <a:xfrm>
            <a:off x="5082931" y="5776565"/>
            <a:ext cx="2743123" cy="2743123"/>
            <a:chOff x="3614476" y="3221164"/>
            <a:chExt cx="1950772" cy="1950772"/>
          </a:xfrm>
        </p:grpSpPr>
        <p:sp>
          <p:nvSpPr>
            <p:cNvPr id="49" name="Chord 48"/>
            <p:cNvSpPr/>
            <p:nvPr/>
          </p:nvSpPr>
          <p:spPr>
            <a:xfrm rot="6300000">
              <a:off x="3614476" y="3221164"/>
              <a:ext cx="1950772" cy="1950772"/>
            </a:xfrm>
            <a:prstGeom prst="chord">
              <a:avLst>
                <a:gd name="adj1" fmla="val 4234771"/>
                <a:gd name="adj2" fmla="val 1553198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50" name="Freeform 153"/>
            <p:cNvSpPr>
              <a:spLocks noEditPoints="1"/>
            </p:cNvSpPr>
            <p:nvPr/>
          </p:nvSpPr>
          <p:spPr bwMode="auto">
            <a:xfrm>
              <a:off x="4312763" y="3528584"/>
              <a:ext cx="554198" cy="561860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118" y="59"/>
                </a:cxn>
                <a:cxn ang="0">
                  <a:pos x="111" y="57"/>
                </a:cxn>
                <a:cxn ang="0">
                  <a:pos x="83" y="33"/>
                </a:cxn>
                <a:cxn ang="0">
                  <a:pos x="111" y="57"/>
                </a:cxn>
                <a:cxn ang="0">
                  <a:pos x="41" y="91"/>
                </a:cxn>
                <a:cxn ang="0">
                  <a:pos x="57" y="111"/>
                </a:cxn>
                <a:cxn ang="0">
                  <a:pos x="61" y="8"/>
                </a:cxn>
                <a:cxn ang="0">
                  <a:pos x="61" y="34"/>
                </a:cxn>
                <a:cxn ang="0">
                  <a:pos x="61" y="8"/>
                </a:cxn>
                <a:cxn ang="0">
                  <a:pos x="95" y="22"/>
                </a:cxn>
                <a:cxn ang="0">
                  <a:pos x="67" y="8"/>
                </a:cxn>
                <a:cxn ang="0">
                  <a:pos x="57" y="34"/>
                </a:cxn>
                <a:cxn ang="0">
                  <a:pos x="57" y="8"/>
                </a:cxn>
                <a:cxn ang="0">
                  <a:pos x="36" y="30"/>
                </a:cxn>
                <a:cxn ang="0">
                  <a:pos x="50" y="8"/>
                </a:cxn>
                <a:cxn ang="0">
                  <a:pos x="38" y="35"/>
                </a:cxn>
                <a:cxn ang="0">
                  <a:pos x="57" y="57"/>
                </a:cxn>
                <a:cxn ang="0">
                  <a:pos x="38" y="35"/>
                </a:cxn>
                <a:cxn ang="0">
                  <a:pos x="57" y="84"/>
                </a:cxn>
                <a:cxn ang="0">
                  <a:pos x="34" y="61"/>
                </a:cxn>
                <a:cxn ang="0">
                  <a:pos x="50" y="110"/>
                </a:cxn>
                <a:cxn ang="0">
                  <a:pos x="38" y="92"/>
                </a:cxn>
                <a:cxn ang="0">
                  <a:pos x="61" y="111"/>
                </a:cxn>
                <a:cxn ang="0">
                  <a:pos x="77" y="91"/>
                </a:cxn>
                <a:cxn ang="0">
                  <a:pos x="61" y="111"/>
                </a:cxn>
                <a:cxn ang="0">
                  <a:pos x="93" y="99"/>
                </a:cxn>
                <a:cxn ang="0">
                  <a:pos x="80" y="92"/>
                </a:cxn>
                <a:cxn ang="0">
                  <a:pos x="61" y="84"/>
                </a:cxn>
                <a:cxn ang="0">
                  <a:pos x="84" y="61"/>
                </a:cxn>
                <a:cxn ang="0">
                  <a:pos x="61" y="57"/>
                </a:cxn>
                <a:cxn ang="0">
                  <a:pos x="80" y="35"/>
                </a:cxn>
                <a:cxn ang="0">
                  <a:pos x="61" y="57"/>
                </a:cxn>
                <a:cxn ang="0">
                  <a:pos x="35" y="33"/>
                </a:cxn>
                <a:cxn ang="0">
                  <a:pos x="7" y="57"/>
                </a:cxn>
                <a:cxn ang="0">
                  <a:pos x="7" y="61"/>
                </a:cxn>
                <a:cxn ang="0">
                  <a:pos x="36" y="89"/>
                </a:cxn>
                <a:cxn ang="0">
                  <a:pos x="7" y="61"/>
                </a:cxn>
                <a:cxn ang="0">
                  <a:pos x="82" y="89"/>
                </a:cxn>
                <a:cxn ang="0">
                  <a:pos x="111" y="61"/>
                </a:cxn>
                <a:cxn ang="0">
                  <a:pos x="95" y="96"/>
                </a:cxn>
              </a:cxnLst>
              <a:rect l="0" t="0" r="r" b="b"/>
              <a:pathLst>
                <a:path w="118" h="119">
                  <a:moveTo>
                    <a:pt x="59" y="0"/>
                  </a:moveTo>
                  <a:cubicBezTo>
                    <a:pt x="26" y="0"/>
                    <a:pt x="0" y="27"/>
                    <a:pt x="0" y="59"/>
                  </a:cubicBezTo>
                  <a:cubicBezTo>
                    <a:pt x="0" y="92"/>
                    <a:pt x="26" y="119"/>
                    <a:pt x="59" y="119"/>
                  </a:cubicBezTo>
                  <a:cubicBezTo>
                    <a:pt x="92" y="119"/>
                    <a:pt x="118" y="92"/>
                    <a:pt x="118" y="59"/>
                  </a:cubicBezTo>
                  <a:cubicBezTo>
                    <a:pt x="118" y="27"/>
                    <a:pt x="92" y="0"/>
                    <a:pt x="59" y="0"/>
                  </a:cubicBezTo>
                  <a:close/>
                  <a:moveTo>
                    <a:pt x="111" y="57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7" y="49"/>
                    <a:pt x="86" y="41"/>
                    <a:pt x="83" y="33"/>
                  </a:cubicBezTo>
                  <a:cubicBezTo>
                    <a:pt x="88" y="31"/>
                    <a:pt x="93" y="28"/>
                    <a:pt x="98" y="25"/>
                  </a:cubicBezTo>
                  <a:cubicBezTo>
                    <a:pt x="105" y="34"/>
                    <a:pt x="110" y="45"/>
                    <a:pt x="111" y="57"/>
                  </a:cubicBezTo>
                  <a:close/>
                  <a:moveTo>
                    <a:pt x="57" y="111"/>
                  </a:moveTo>
                  <a:cubicBezTo>
                    <a:pt x="50" y="106"/>
                    <a:pt x="45" y="99"/>
                    <a:pt x="41" y="91"/>
                  </a:cubicBezTo>
                  <a:cubicBezTo>
                    <a:pt x="46" y="89"/>
                    <a:pt x="52" y="88"/>
                    <a:pt x="57" y="88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1"/>
                    <a:pt x="57" y="111"/>
                    <a:pt x="57" y="111"/>
                  </a:cubicBezTo>
                  <a:close/>
                  <a:moveTo>
                    <a:pt x="61" y="8"/>
                  </a:moveTo>
                  <a:cubicBezTo>
                    <a:pt x="68" y="14"/>
                    <a:pt x="74" y="22"/>
                    <a:pt x="78" y="31"/>
                  </a:cubicBezTo>
                  <a:cubicBezTo>
                    <a:pt x="73" y="33"/>
                    <a:pt x="67" y="34"/>
                    <a:pt x="61" y="3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1" y="8"/>
                    <a:pt x="61" y="8"/>
                  </a:cubicBezTo>
                  <a:close/>
                  <a:moveTo>
                    <a:pt x="67" y="8"/>
                  </a:moveTo>
                  <a:cubicBezTo>
                    <a:pt x="78" y="10"/>
                    <a:pt x="88" y="15"/>
                    <a:pt x="95" y="22"/>
                  </a:cubicBezTo>
                  <a:cubicBezTo>
                    <a:pt x="91" y="25"/>
                    <a:pt x="87" y="28"/>
                    <a:pt x="82" y="30"/>
                  </a:cubicBezTo>
                  <a:cubicBezTo>
                    <a:pt x="78" y="22"/>
                    <a:pt x="73" y="14"/>
                    <a:pt x="67" y="8"/>
                  </a:cubicBezTo>
                  <a:close/>
                  <a:moveTo>
                    <a:pt x="57" y="8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51" y="34"/>
                    <a:pt x="45" y="33"/>
                    <a:pt x="40" y="31"/>
                  </a:cubicBezTo>
                  <a:cubicBezTo>
                    <a:pt x="44" y="22"/>
                    <a:pt x="50" y="14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lose/>
                  <a:moveTo>
                    <a:pt x="36" y="30"/>
                  </a:moveTo>
                  <a:cubicBezTo>
                    <a:pt x="31" y="28"/>
                    <a:pt x="27" y="25"/>
                    <a:pt x="23" y="22"/>
                  </a:cubicBezTo>
                  <a:cubicBezTo>
                    <a:pt x="30" y="15"/>
                    <a:pt x="40" y="10"/>
                    <a:pt x="50" y="8"/>
                  </a:cubicBezTo>
                  <a:cubicBezTo>
                    <a:pt x="45" y="14"/>
                    <a:pt x="40" y="22"/>
                    <a:pt x="36" y="30"/>
                  </a:cubicBezTo>
                  <a:close/>
                  <a:moveTo>
                    <a:pt x="38" y="35"/>
                  </a:moveTo>
                  <a:cubicBezTo>
                    <a:pt x="44" y="37"/>
                    <a:pt x="50" y="38"/>
                    <a:pt x="57" y="38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49"/>
                    <a:pt x="36" y="42"/>
                    <a:pt x="38" y="35"/>
                  </a:cubicBezTo>
                  <a:close/>
                  <a:moveTo>
                    <a:pt x="57" y="61"/>
                  </a:moveTo>
                  <a:cubicBezTo>
                    <a:pt x="57" y="84"/>
                    <a:pt x="57" y="84"/>
                    <a:pt x="57" y="84"/>
                  </a:cubicBezTo>
                  <a:cubicBezTo>
                    <a:pt x="51" y="85"/>
                    <a:pt x="45" y="86"/>
                    <a:pt x="40" y="87"/>
                  </a:cubicBezTo>
                  <a:cubicBezTo>
                    <a:pt x="36" y="79"/>
                    <a:pt x="34" y="71"/>
                    <a:pt x="34" y="61"/>
                  </a:cubicBezTo>
                  <a:lnTo>
                    <a:pt x="57" y="61"/>
                  </a:lnTo>
                  <a:close/>
                  <a:moveTo>
                    <a:pt x="50" y="110"/>
                  </a:moveTo>
                  <a:cubicBezTo>
                    <a:pt x="41" y="109"/>
                    <a:pt x="32" y="105"/>
                    <a:pt x="25" y="99"/>
                  </a:cubicBezTo>
                  <a:cubicBezTo>
                    <a:pt x="29" y="96"/>
                    <a:pt x="33" y="94"/>
                    <a:pt x="38" y="92"/>
                  </a:cubicBezTo>
                  <a:cubicBezTo>
                    <a:pt x="41" y="99"/>
                    <a:pt x="45" y="105"/>
                    <a:pt x="50" y="110"/>
                  </a:cubicBezTo>
                  <a:close/>
                  <a:moveTo>
                    <a:pt x="61" y="111"/>
                  </a:moveTo>
                  <a:cubicBezTo>
                    <a:pt x="61" y="88"/>
                    <a:pt x="61" y="88"/>
                    <a:pt x="61" y="88"/>
                  </a:cubicBezTo>
                  <a:cubicBezTo>
                    <a:pt x="66" y="88"/>
                    <a:pt x="72" y="89"/>
                    <a:pt x="77" y="91"/>
                  </a:cubicBezTo>
                  <a:cubicBezTo>
                    <a:pt x="73" y="99"/>
                    <a:pt x="67" y="106"/>
                    <a:pt x="61" y="111"/>
                  </a:cubicBezTo>
                  <a:cubicBezTo>
                    <a:pt x="61" y="111"/>
                    <a:pt x="61" y="111"/>
                    <a:pt x="61" y="111"/>
                  </a:cubicBezTo>
                  <a:close/>
                  <a:moveTo>
                    <a:pt x="80" y="92"/>
                  </a:moveTo>
                  <a:cubicBezTo>
                    <a:pt x="85" y="94"/>
                    <a:pt x="89" y="96"/>
                    <a:pt x="93" y="99"/>
                  </a:cubicBezTo>
                  <a:cubicBezTo>
                    <a:pt x="86" y="105"/>
                    <a:pt x="77" y="109"/>
                    <a:pt x="67" y="110"/>
                  </a:cubicBezTo>
                  <a:cubicBezTo>
                    <a:pt x="73" y="105"/>
                    <a:pt x="77" y="99"/>
                    <a:pt x="80" y="92"/>
                  </a:cubicBezTo>
                  <a:close/>
                  <a:moveTo>
                    <a:pt x="78" y="87"/>
                  </a:moveTo>
                  <a:cubicBezTo>
                    <a:pt x="73" y="86"/>
                    <a:pt x="67" y="85"/>
                    <a:pt x="61" y="84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84" y="61"/>
                    <a:pt x="84" y="61"/>
                    <a:pt x="84" y="61"/>
                  </a:cubicBezTo>
                  <a:cubicBezTo>
                    <a:pt x="84" y="71"/>
                    <a:pt x="82" y="79"/>
                    <a:pt x="78" y="87"/>
                  </a:cubicBezTo>
                  <a:close/>
                  <a:moveTo>
                    <a:pt x="61" y="57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7" y="38"/>
                    <a:pt x="74" y="37"/>
                    <a:pt x="80" y="35"/>
                  </a:cubicBezTo>
                  <a:cubicBezTo>
                    <a:pt x="82" y="42"/>
                    <a:pt x="84" y="49"/>
                    <a:pt x="84" y="57"/>
                  </a:cubicBezTo>
                  <a:lnTo>
                    <a:pt x="61" y="57"/>
                  </a:lnTo>
                  <a:close/>
                  <a:moveTo>
                    <a:pt x="20" y="25"/>
                  </a:moveTo>
                  <a:cubicBezTo>
                    <a:pt x="25" y="28"/>
                    <a:pt x="30" y="31"/>
                    <a:pt x="35" y="33"/>
                  </a:cubicBezTo>
                  <a:cubicBezTo>
                    <a:pt x="32" y="41"/>
                    <a:pt x="30" y="49"/>
                    <a:pt x="30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8" y="45"/>
                    <a:pt x="13" y="34"/>
                    <a:pt x="20" y="25"/>
                  </a:cubicBezTo>
                  <a:close/>
                  <a:moveTo>
                    <a:pt x="7" y="61"/>
                  </a:moveTo>
                  <a:cubicBezTo>
                    <a:pt x="30" y="61"/>
                    <a:pt x="30" y="61"/>
                    <a:pt x="30" y="61"/>
                  </a:cubicBezTo>
                  <a:cubicBezTo>
                    <a:pt x="31" y="71"/>
                    <a:pt x="33" y="80"/>
                    <a:pt x="36" y="89"/>
                  </a:cubicBezTo>
                  <a:cubicBezTo>
                    <a:pt x="31" y="91"/>
                    <a:pt x="27" y="93"/>
                    <a:pt x="22" y="96"/>
                  </a:cubicBezTo>
                  <a:cubicBezTo>
                    <a:pt x="13" y="87"/>
                    <a:pt x="8" y="75"/>
                    <a:pt x="7" y="61"/>
                  </a:cubicBezTo>
                  <a:close/>
                  <a:moveTo>
                    <a:pt x="95" y="96"/>
                  </a:moveTo>
                  <a:cubicBezTo>
                    <a:pt x="91" y="93"/>
                    <a:pt x="87" y="91"/>
                    <a:pt x="82" y="89"/>
                  </a:cubicBezTo>
                  <a:cubicBezTo>
                    <a:pt x="85" y="80"/>
                    <a:pt x="87" y="71"/>
                    <a:pt x="88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0" y="75"/>
                    <a:pt x="104" y="87"/>
                    <a:pt x="95" y="96"/>
                  </a:cubicBezTo>
                  <a:close/>
                  <a:moveTo>
                    <a:pt x="95" y="96"/>
                  </a:moveTo>
                  <a:cubicBezTo>
                    <a:pt x="95" y="96"/>
                    <a:pt x="95" y="96"/>
                    <a:pt x="95" y="96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44" name="Arc 43"/>
          <p:cNvSpPr/>
          <p:nvPr/>
        </p:nvSpPr>
        <p:spPr>
          <a:xfrm>
            <a:off x="3971615" y="4729244"/>
            <a:ext cx="4915523" cy="4915523"/>
          </a:xfrm>
          <a:prstGeom prst="arc">
            <a:avLst>
              <a:gd name="adj1" fmla="val 10769273"/>
              <a:gd name="adj2" fmla="val 0"/>
            </a:avLst>
          </a:prstGeom>
          <a:ln w="57150" cap="rnd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10889" y="6998206"/>
            <a:ext cx="321451" cy="3214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8726412" y="6998206"/>
            <a:ext cx="321451" cy="32145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269971" y="4567386"/>
            <a:ext cx="321451" cy="32145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023237" y="5306869"/>
            <a:ext cx="321451" cy="3214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520196" y="5306869"/>
            <a:ext cx="321451" cy="3214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3" name="Teardrop 12"/>
          <p:cNvSpPr/>
          <p:nvPr/>
        </p:nvSpPr>
        <p:spPr>
          <a:xfrm rot="5400000">
            <a:off x="2665718" y="5853036"/>
            <a:ext cx="1145170" cy="1145170"/>
          </a:xfrm>
          <a:prstGeom prst="teardrop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4" name="Teardrop 13"/>
          <p:cNvSpPr/>
          <p:nvPr/>
        </p:nvSpPr>
        <p:spPr>
          <a:xfrm rot="5400000">
            <a:off x="3355498" y="4165571"/>
            <a:ext cx="1145170" cy="1145170"/>
          </a:xfrm>
          <a:prstGeom prst="teardrop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5" name="Teardrop 14"/>
          <p:cNvSpPr/>
          <p:nvPr/>
        </p:nvSpPr>
        <p:spPr>
          <a:xfrm rot="16200000" flipH="1">
            <a:off x="8381521" y="4165572"/>
            <a:ext cx="1145170" cy="1145170"/>
          </a:xfrm>
          <a:prstGeom prst="teardrop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6" name="Teardrop 15"/>
          <p:cNvSpPr/>
          <p:nvPr/>
        </p:nvSpPr>
        <p:spPr>
          <a:xfrm rot="16200000" flipH="1">
            <a:off x="9141618" y="5853036"/>
            <a:ext cx="1145170" cy="1145170"/>
          </a:xfrm>
          <a:prstGeom prst="teardrop">
            <a:avLst/>
          </a:pr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7" name="Teardrop 16"/>
          <p:cNvSpPr/>
          <p:nvPr/>
        </p:nvSpPr>
        <p:spPr>
          <a:xfrm rot="13500000" flipH="1">
            <a:off x="5858111" y="3118073"/>
            <a:ext cx="1145170" cy="1145170"/>
          </a:xfrm>
          <a:prstGeom prst="teardrop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4" name="Freeform 127"/>
          <p:cNvSpPr/>
          <p:nvPr/>
        </p:nvSpPr>
        <p:spPr bwMode="auto">
          <a:xfrm>
            <a:off x="6193757" y="3483115"/>
            <a:ext cx="473879" cy="522147"/>
          </a:xfrm>
          <a:custGeom>
            <a:avLst/>
            <a:gdLst/>
            <a:ahLst/>
            <a:cxnLst>
              <a:cxn ang="0">
                <a:pos x="40" y="55"/>
              </a:cxn>
              <a:cxn ang="0">
                <a:pos x="32" y="51"/>
              </a:cxn>
              <a:cxn ang="0">
                <a:pos x="4" y="24"/>
              </a:cxn>
              <a:cxn ang="0">
                <a:pos x="0" y="14"/>
              </a:cxn>
              <a:cxn ang="0">
                <a:pos x="13" y="0"/>
              </a:cxn>
              <a:cxn ang="0">
                <a:pos x="23" y="5"/>
              </a:cxn>
              <a:cxn ang="0">
                <a:pos x="45" y="26"/>
              </a:cxn>
              <a:cxn ang="0">
                <a:pos x="45" y="27"/>
              </a:cxn>
              <a:cxn ang="0">
                <a:pos x="42" y="30"/>
              </a:cxn>
              <a:cxn ang="0">
                <a:pos x="42" y="29"/>
              </a:cxn>
              <a:cxn ang="0">
                <a:pos x="20" y="8"/>
              </a:cxn>
              <a:cxn ang="0">
                <a:pos x="13" y="5"/>
              </a:cxn>
              <a:cxn ang="0">
                <a:pos x="4" y="14"/>
              </a:cxn>
              <a:cxn ang="0">
                <a:pos x="7" y="21"/>
              </a:cxn>
              <a:cxn ang="0">
                <a:pos x="35" y="48"/>
              </a:cxn>
              <a:cxn ang="0">
                <a:pos x="40" y="50"/>
              </a:cxn>
              <a:cxn ang="0">
                <a:pos x="45" y="45"/>
              </a:cxn>
              <a:cxn ang="0">
                <a:pos x="43" y="40"/>
              </a:cxn>
              <a:cxn ang="0">
                <a:pos x="22" y="19"/>
              </a:cxn>
              <a:cxn ang="0">
                <a:pos x="20" y="18"/>
              </a:cxn>
              <a:cxn ang="0">
                <a:pos x="18" y="21"/>
              </a:cxn>
              <a:cxn ang="0">
                <a:pos x="19" y="23"/>
              </a:cxn>
              <a:cxn ang="0">
                <a:pos x="33" y="38"/>
              </a:cxn>
              <a:cxn ang="0">
                <a:pos x="34" y="38"/>
              </a:cxn>
              <a:cxn ang="0">
                <a:pos x="31" y="41"/>
              </a:cxn>
              <a:cxn ang="0">
                <a:pos x="30" y="41"/>
              </a:cxn>
              <a:cxn ang="0">
                <a:pos x="16" y="26"/>
              </a:cxn>
              <a:cxn ang="0">
                <a:pos x="13" y="21"/>
              </a:cxn>
              <a:cxn ang="0">
                <a:pos x="20" y="14"/>
              </a:cxn>
              <a:cxn ang="0">
                <a:pos x="26" y="16"/>
              </a:cxn>
              <a:cxn ang="0">
                <a:pos x="46" y="37"/>
              </a:cxn>
              <a:cxn ang="0">
                <a:pos x="50" y="45"/>
              </a:cxn>
              <a:cxn ang="0">
                <a:pos x="40" y="55"/>
              </a:cxn>
            </a:cxnLst>
            <a:rect l="0" t="0" r="r" b="b"/>
            <a:pathLst>
              <a:path w="50" h="55">
                <a:moveTo>
                  <a:pt x="40" y="55"/>
                </a:moveTo>
                <a:cubicBezTo>
                  <a:pt x="37" y="55"/>
                  <a:pt x="34" y="54"/>
                  <a:pt x="32" y="51"/>
                </a:cubicBezTo>
                <a:cubicBezTo>
                  <a:pt x="4" y="24"/>
                  <a:pt x="4" y="24"/>
                  <a:pt x="4" y="24"/>
                </a:cubicBezTo>
                <a:cubicBezTo>
                  <a:pt x="1" y="21"/>
                  <a:pt x="0" y="18"/>
                  <a:pt x="0" y="14"/>
                </a:cubicBezTo>
                <a:cubicBezTo>
                  <a:pt x="0" y="7"/>
                  <a:pt x="6" y="0"/>
                  <a:pt x="13" y="0"/>
                </a:cubicBezTo>
                <a:cubicBezTo>
                  <a:pt x="17" y="0"/>
                  <a:pt x="21" y="2"/>
                  <a:pt x="23" y="5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7"/>
                  <a:pt x="45" y="27"/>
                </a:cubicBezTo>
                <a:cubicBezTo>
                  <a:pt x="45" y="28"/>
                  <a:pt x="43" y="30"/>
                  <a:pt x="42" y="30"/>
                </a:cubicBezTo>
                <a:cubicBezTo>
                  <a:pt x="42" y="30"/>
                  <a:pt x="42" y="30"/>
                  <a:pt x="42" y="29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6"/>
                  <a:pt x="16" y="5"/>
                  <a:pt x="13" y="5"/>
                </a:cubicBezTo>
                <a:cubicBezTo>
                  <a:pt x="8" y="5"/>
                  <a:pt x="4" y="9"/>
                  <a:pt x="4" y="14"/>
                </a:cubicBezTo>
                <a:cubicBezTo>
                  <a:pt x="4" y="16"/>
                  <a:pt x="5" y="19"/>
                  <a:pt x="7" y="21"/>
                </a:cubicBezTo>
                <a:cubicBezTo>
                  <a:pt x="35" y="48"/>
                  <a:pt x="35" y="48"/>
                  <a:pt x="35" y="48"/>
                </a:cubicBezTo>
                <a:cubicBezTo>
                  <a:pt x="36" y="50"/>
                  <a:pt x="38" y="50"/>
                  <a:pt x="40" y="50"/>
                </a:cubicBezTo>
                <a:cubicBezTo>
                  <a:pt x="43" y="50"/>
                  <a:pt x="45" y="48"/>
                  <a:pt x="45" y="45"/>
                </a:cubicBezTo>
                <a:cubicBezTo>
                  <a:pt x="45" y="43"/>
                  <a:pt x="44" y="41"/>
                  <a:pt x="43" y="40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8"/>
                  <a:pt x="20" y="18"/>
                </a:cubicBezTo>
                <a:cubicBezTo>
                  <a:pt x="19" y="18"/>
                  <a:pt x="18" y="19"/>
                  <a:pt x="18" y="21"/>
                </a:cubicBezTo>
                <a:cubicBezTo>
                  <a:pt x="18" y="22"/>
                  <a:pt x="18" y="22"/>
                  <a:pt x="19" y="23"/>
                </a:cubicBezTo>
                <a:cubicBezTo>
                  <a:pt x="33" y="38"/>
                  <a:pt x="33" y="38"/>
                  <a:pt x="33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9"/>
                  <a:pt x="32" y="41"/>
                  <a:pt x="31" y="41"/>
                </a:cubicBezTo>
                <a:cubicBezTo>
                  <a:pt x="31" y="41"/>
                  <a:pt x="30" y="41"/>
                  <a:pt x="30" y="41"/>
                </a:cubicBezTo>
                <a:cubicBezTo>
                  <a:pt x="16" y="26"/>
                  <a:pt x="16" y="26"/>
                  <a:pt x="16" y="26"/>
                </a:cubicBezTo>
                <a:cubicBezTo>
                  <a:pt x="14" y="25"/>
                  <a:pt x="13" y="23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2" y="14"/>
                  <a:pt x="24" y="15"/>
                  <a:pt x="26" y="16"/>
                </a:cubicBezTo>
                <a:cubicBezTo>
                  <a:pt x="46" y="37"/>
                  <a:pt x="46" y="37"/>
                  <a:pt x="46" y="37"/>
                </a:cubicBezTo>
                <a:cubicBezTo>
                  <a:pt x="49" y="39"/>
                  <a:pt x="50" y="42"/>
                  <a:pt x="50" y="45"/>
                </a:cubicBezTo>
                <a:cubicBezTo>
                  <a:pt x="50" y="51"/>
                  <a:pt x="46" y="55"/>
                  <a:pt x="40" y="5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" name="Freeform 137"/>
          <p:cNvSpPr>
            <a:spLocks noEditPoints="1"/>
          </p:cNvSpPr>
          <p:nvPr/>
        </p:nvSpPr>
        <p:spPr bwMode="auto">
          <a:xfrm>
            <a:off x="9486510" y="6307663"/>
            <a:ext cx="417633" cy="427655"/>
          </a:xfrm>
          <a:custGeom>
            <a:avLst/>
            <a:gdLst/>
            <a:ahLst/>
            <a:cxnLst>
              <a:cxn ang="0">
                <a:pos x="46" y="30"/>
              </a:cxn>
              <a:cxn ang="0">
                <a:pos x="39" y="36"/>
              </a:cxn>
              <a:cxn ang="0">
                <a:pos x="39" y="50"/>
              </a:cxn>
              <a:cxn ang="0">
                <a:pos x="38" y="50"/>
              </a:cxn>
              <a:cxn ang="0">
                <a:pos x="24" y="58"/>
              </a:cxn>
              <a:cxn ang="0">
                <a:pos x="24" y="59"/>
              </a:cxn>
              <a:cxn ang="0">
                <a:pos x="23" y="58"/>
              </a:cxn>
              <a:cxn ang="0">
                <a:pos x="21" y="56"/>
              </a:cxn>
              <a:cxn ang="0">
                <a:pos x="21" y="55"/>
              </a:cxn>
              <a:cxn ang="0">
                <a:pos x="24" y="45"/>
              </a:cxn>
              <a:cxn ang="0">
                <a:pos x="14" y="35"/>
              </a:cxn>
              <a:cxn ang="0">
                <a:pos x="4" y="38"/>
              </a:cxn>
              <a:cxn ang="0">
                <a:pos x="3" y="38"/>
              </a:cxn>
              <a:cxn ang="0">
                <a:pos x="3" y="38"/>
              </a:cxn>
              <a:cxn ang="0">
                <a:pos x="0" y="35"/>
              </a:cxn>
              <a:cxn ang="0">
                <a:pos x="0" y="34"/>
              </a:cxn>
              <a:cxn ang="0">
                <a:pos x="8" y="20"/>
              </a:cxn>
              <a:cxn ang="0">
                <a:pos x="9" y="20"/>
              </a:cxn>
              <a:cxn ang="0">
                <a:pos x="23" y="19"/>
              </a:cxn>
              <a:cxn ang="0">
                <a:pos x="29" y="12"/>
              </a:cxn>
              <a:cxn ang="0">
                <a:pos x="57" y="0"/>
              </a:cxn>
              <a:cxn ang="0">
                <a:pos x="58" y="1"/>
              </a:cxn>
              <a:cxn ang="0">
                <a:pos x="46" y="30"/>
              </a:cxn>
              <a:cxn ang="0">
                <a:pos x="47" y="8"/>
              </a:cxn>
              <a:cxn ang="0">
                <a:pos x="43" y="12"/>
              </a:cxn>
              <a:cxn ang="0">
                <a:pos x="47" y="15"/>
              </a:cxn>
              <a:cxn ang="0">
                <a:pos x="50" y="12"/>
              </a:cxn>
              <a:cxn ang="0">
                <a:pos x="47" y="8"/>
              </a:cxn>
            </a:cxnLst>
            <a:rect l="0" t="0" r="r" b="b"/>
            <a:pathLst>
              <a:path w="58" h="59">
                <a:moveTo>
                  <a:pt x="46" y="30"/>
                </a:moveTo>
                <a:cubicBezTo>
                  <a:pt x="44" y="32"/>
                  <a:pt x="42" y="34"/>
                  <a:pt x="39" y="36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8" y="50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9"/>
                  <a:pt x="23" y="58"/>
                  <a:pt x="23" y="58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5"/>
                  <a:pt x="21" y="55"/>
                </a:cubicBezTo>
                <a:cubicBezTo>
                  <a:pt x="24" y="45"/>
                  <a:pt x="24" y="45"/>
                  <a:pt x="24" y="45"/>
                </a:cubicBezTo>
                <a:cubicBezTo>
                  <a:pt x="14" y="35"/>
                  <a:pt x="14" y="35"/>
                  <a:pt x="14" y="35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3" y="38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4"/>
                  <a:pt x="0" y="34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9" y="20"/>
                  <a:pt x="9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25" y="17"/>
                  <a:pt x="27" y="14"/>
                  <a:pt x="29" y="12"/>
                </a:cubicBezTo>
                <a:cubicBezTo>
                  <a:pt x="38" y="3"/>
                  <a:pt x="45" y="0"/>
                  <a:pt x="57" y="0"/>
                </a:cubicBezTo>
                <a:cubicBezTo>
                  <a:pt x="58" y="0"/>
                  <a:pt x="58" y="1"/>
                  <a:pt x="58" y="1"/>
                </a:cubicBezTo>
                <a:cubicBezTo>
                  <a:pt x="58" y="13"/>
                  <a:pt x="55" y="21"/>
                  <a:pt x="46" y="30"/>
                </a:cubicBezTo>
                <a:close/>
                <a:moveTo>
                  <a:pt x="47" y="8"/>
                </a:moveTo>
                <a:cubicBezTo>
                  <a:pt x="45" y="8"/>
                  <a:pt x="43" y="10"/>
                  <a:pt x="43" y="12"/>
                </a:cubicBezTo>
                <a:cubicBezTo>
                  <a:pt x="43" y="14"/>
                  <a:pt x="45" y="15"/>
                  <a:pt x="47" y="15"/>
                </a:cubicBezTo>
                <a:cubicBezTo>
                  <a:pt x="49" y="15"/>
                  <a:pt x="50" y="14"/>
                  <a:pt x="50" y="12"/>
                </a:cubicBezTo>
                <a:cubicBezTo>
                  <a:pt x="50" y="10"/>
                  <a:pt x="49" y="8"/>
                  <a:pt x="47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6" name="Freeform 145"/>
          <p:cNvSpPr/>
          <p:nvPr/>
        </p:nvSpPr>
        <p:spPr bwMode="auto">
          <a:xfrm>
            <a:off x="3698063" y="4539363"/>
            <a:ext cx="461064" cy="397586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7" name="Freeform 146"/>
          <p:cNvSpPr>
            <a:spLocks noEditPoints="1"/>
          </p:cNvSpPr>
          <p:nvPr/>
        </p:nvSpPr>
        <p:spPr bwMode="auto">
          <a:xfrm>
            <a:off x="3013552" y="6269240"/>
            <a:ext cx="461064" cy="504500"/>
          </a:xfrm>
          <a:custGeom>
            <a:avLst/>
            <a:gdLst/>
            <a:ahLst/>
            <a:cxnLst>
              <a:cxn ang="0">
                <a:pos x="49" y="42"/>
              </a:cxn>
              <a:cxn ang="0">
                <a:pos x="33" y="58"/>
              </a:cxn>
              <a:cxn ang="0">
                <a:pos x="33" y="46"/>
              </a:cxn>
              <a:cxn ang="0">
                <a:pos x="31" y="45"/>
              </a:cxn>
              <a:cxn ang="0">
                <a:pos x="31" y="58"/>
              </a:cxn>
              <a:cxn ang="0">
                <a:pos x="14" y="42"/>
              </a:cxn>
              <a:cxn ang="0">
                <a:pos x="1" y="33"/>
              </a:cxn>
              <a:cxn ang="0">
                <a:pos x="3" y="31"/>
              </a:cxn>
              <a:cxn ang="0">
                <a:pos x="4" y="31"/>
              </a:cxn>
              <a:cxn ang="0">
                <a:pos x="4" y="7"/>
              </a:cxn>
              <a:cxn ang="0">
                <a:pos x="9" y="0"/>
              </a:cxn>
              <a:cxn ang="0">
                <a:pos x="54" y="0"/>
              </a:cxn>
              <a:cxn ang="0">
                <a:pos x="60" y="7"/>
              </a:cxn>
              <a:cxn ang="0">
                <a:pos x="60" y="31"/>
              </a:cxn>
              <a:cxn ang="0">
                <a:pos x="61" y="31"/>
              </a:cxn>
              <a:cxn ang="0">
                <a:pos x="63" y="33"/>
              </a:cxn>
              <a:cxn ang="0">
                <a:pos x="49" y="42"/>
              </a:cxn>
              <a:cxn ang="0">
                <a:pos x="57" y="9"/>
              </a:cxn>
              <a:cxn ang="0">
                <a:pos x="52" y="4"/>
              </a:cxn>
              <a:cxn ang="0">
                <a:pos x="12" y="4"/>
              </a:cxn>
              <a:cxn ang="0">
                <a:pos x="7" y="9"/>
              </a:cxn>
              <a:cxn ang="0">
                <a:pos x="7" y="33"/>
              </a:cxn>
              <a:cxn ang="0">
                <a:pos x="27" y="37"/>
              </a:cxn>
              <a:cxn ang="0">
                <a:pos x="30" y="38"/>
              </a:cxn>
              <a:cxn ang="0">
                <a:pos x="30" y="38"/>
              </a:cxn>
              <a:cxn ang="0">
                <a:pos x="33" y="40"/>
              </a:cxn>
              <a:cxn ang="0">
                <a:pos x="37" y="37"/>
              </a:cxn>
              <a:cxn ang="0">
                <a:pos x="57" y="33"/>
              </a:cxn>
              <a:cxn ang="0">
                <a:pos x="57" y="9"/>
              </a:cxn>
              <a:cxn ang="0">
                <a:pos x="23" y="34"/>
              </a:cxn>
              <a:cxn ang="0">
                <a:pos x="16" y="27"/>
              </a:cxn>
              <a:cxn ang="0">
                <a:pos x="23" y="20"/>
              </a:cxn>
              <a:cxn ang="0">
                <a:pos x="31" y="27"/>
              </a:cxn>
              <a:cxn ang="0">
                <a:pos x="23" y="34"/>
              </a:cxn>
              <a:cxn ang="0">
                <a:pos x="41" y="34"/>
              </a:cxn>
              <a:cxn ang="0">
                <a:pos x="33" y="27"/>
              </a:cxn>
              <a:cxn ang="0">
                <a:pos x="41" y="20"/>
              </a:cxn>
              <a:cxn ang="0">
                <a:pos x="49" y="27"/>
              </a:cxn>
              <a:cxn ang="0">
                <a:pos x="41" y="34"/>
              </a:cxn>
            </a:cxnLst>
            <a:rect l="0" t="0" r="r" b="b"/>
            <a:pathLst>
              <a:path w="64" h="70">
                <a:moveTo>
                  <a:pt x="49" y="42"/>
                </a:moveTo>
                <a:cubicBezTo>
                  <a:pt x="56" y="66"/>
                  <a:pt x="32" y="70"/>
                  <a:pt x="33" y="58"/>
                </a:cubicBezTo>
                <a:cubicBezTo>
                  <a:pt x="33" y="58"/>
                  <a:pt x="33" y="51"/>
                  <a:pt x="33" y="46"/>
                </a:cubicBezTo>
                <a:cubicBezTo>
                  <a:pt x="32" y="46"/>
                  <a:pt x="32" y="46"/>
                  <a:pt x="31" y="45"/>
                </a:cubicBezTo>
                <a:cubicBezTo>
                  <a:pt x="31" y="51"/>
                  <a:pt x="31" y="58"/>
                  <a:pt x="31" y="58"/>
                </a:cubicBezTo>
                <a:cubicBezTo>
                  <a:pt x="31" y="70"/>
                  <a:pt x="7" y="66"/>
                  <a:pt x="14" y="42"/>
                </a:cubicBezTo>
                <a:cubicBezTo>
                  <a:pt x="7" y="39"/>
                  <a:pt x="3" y="36"/>
                  <a:pt x="1" y="33"/>
                </a:cubicBezTo>
                <a:cubicBezTo>
                  <a:pt x="0" y="31"/>
                  <a:pt x="1" y="29"/>
                  <a:pt x="3" y="31"/>
                </a:cubicBezTo>
                <a:cubicBezTo>
                  <a:pt x="3" y="31"/>
                  <a:pt x="3" y="31"/>
                  <a:pt x="4" y="31"/>
                </a:cubicBezTo>
                <a:cubicBezTo>
                  <a:pt x="4" y="7"/>
                  <a:pt x="4" y="7"/>
                  <a:pt x="4" y="7"/>
                </a:cubicBezTo>
                <a:cubicBezTo>
                  <a:pt x="4" y="3"/>
                  <a:pt x="6" y="0"/>
                  <a:pt x="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7" y="0"/>
                  <a:pt x="60" y="3"/>
                  <a:pt x="60" y="7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1"/>
                  <a:pt x="60" y="31"/>
                  <a:pt x="61" y="31"/>
                </a:cubicBezTo>
                <a:cubicBezTo>
                  <a:pt x="63" y="29"/>
                  <a:pt x="64" y="31"/>
                  <a:pt x="63" y="33"/>
                </a:cubicBezTo>
                <a:cubicBezTo>
                  <a:pt x="60" y="36"/>
                  <a:pt x="56" y="39"/>
                  <a:pt x="49" y="42"/>
                </a:cubicBezTo>
                <a:close/>
                <a:moveTo>
                  <a:pt x="57" y="9"/>
                </a:moveTo>
                <a:cubicBezTo>
                  <a:pt x="57" y="5"/>
                  <a:pt x="56" y="4"/>
                  <a:pt x="5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8" y="4"/>
                  <a:pt x="7" y="5"/>
                  <a:pt x="7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15" y="38"/>
                  <a:pt x="23" y="37"/>
                  <a:pt x="27" y="37"/>
                </a:cubicBezTo>
                <a:cubicBezTo>
                  <a:pt x="28" y="37"/>
                  <a:pt x="29" y="37"/>
                  <a:pt x="30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9"/>
                  <a:pt x="32" y="39"/>
                  <a:pt x="33" y="40"/>
                </a:cubicBezTo>
                <a:cubicBezTo>
                  <a:pt x="33" y="38"/>
                  <a:pt x="34" y="37"/>
                  <a:pt x="37" y="37"/>
                </a:cubicBezTo>
                <a:cubicBezTo>
                  <a:pt x="41" y="37"/>
                  <a:pt x="48" y="38"/>
                  <a:pt x="57" y="33"/>
                </a:cubicBezTo>
                <a:lnTo>
                  <a:pt x="57" y="9"/>
                </a:lnTo>
                <a:close/>
                <a:moveTo>
                  <a:pt x="23" y="34"/>
                </a:moveTo>
                <a:cubicBezTo>
                  <a:pt x="19" y="34"/>
                  <a:pt x="16" y="31"/>
                  <a:pt x="16" y="27"/>
                </a:cubicBezTo>
                <a:cubicBezTo>
                  <a:pt x="16" y="23"/>
                  <a:pt x="19" y="20"/>
                  <a:pt x="23" y="20"/>
                </a:cubicBezTo>
                <a:cubicBezTo>
                  <a:pt x="27" y="20"/>
                  <a:pt x="31" y="23"/>
                  <a:pt x="31" y="27"/>
                </a:cubicBezTo>
                <a:cubicBezTo>
                  <a:pt x="31" y="31"/>
                  <a:pt x="27" y="34"/>
                  <a:pt x="23" y="34"/>
                </a:cubicBezTo>
                <a:close/>
                <a:moveTo>
                  <a:pt x="41" y="34"/>
                </a:moveTo>
                <a:cubicBezTo>
                  <a:pt x="37" y="34"/>
                  <a:pt x="33" y="31"/>
                  <a:pt x="33" y="27"/>
                </a:cubicBezTo>
                <a:cubicBezTo>
                  <a:pt x="33" y="23"/>
                  <a:pt x="37" y="20"/>
                  <a:pt x="41" y="20"/>
                </a:cubicBezTo>
                <a:cubicBezTo>
                  <a:pt x="45" y="20"/>
                  <a:pt x="49" y="23"/>
                  <a:pt x="49" y="27"/>
                </a:cubicBezTo>
                <a:cubicBezTo>
                  <a:pt x="49" y="31"/>
                  <a:pt x="45" y="34"/>
                  <a:pt x="41" y="3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8" name="Freeform 175"/>
          <p:cNvSpPr>
            <a:spLocks noEditPoints="1"/>
          </p:cNvSpPr>
          <p:nvPr/>
        </p:nvSpPr>
        <p:spPr bwMode="auto">
          <a:xfrm>
            <a:off x="8753200" y="4527670"/>
            <a:ext cx="417633" cy="420973"/>
          </a:xfrm>
          <a:custGeom>
            <a:avLst/>
            <a:gdLst/>
            <a:ahLst/>
            <a:cxnLst>
              <a:cxn ang="0">
                <a:pos x="11" y="57"/>
              </a:cxn>
              <a:cxn ang="0">
                <a:pos x="8" y="58"/>
              </a:cxn>
              <a:cxn ang="0">
                <a:pos x="5" y="57"/>
              </a:cxn>
              <a:cxn ang="0">
                <a:pos x="1" y="53"/>
              </a:cxn>
              <a:cxn ang="0">
                <a:pos x="0" y="50"/>
              </a:cxn>
              <a:cxn ang="0">
                <a:pos x="1" y="47"/>
              </a:cxn>
              <a:cxn ang="0">
                <a:pos x="25" y="22"/>
              </a:cxn>
              <a:cxn ang="0">
                <a:pos x="35" y="33"/>
              </a:cxn>
              <a:cxn ang="0">
                <a:pos x="11" y="57"/>
              </a:cxn>
              <a:cxn ang="0">
                <a:pos x="10" y="45"/>
              </a:cxn>
              <a:cxn ang="0">
                <a:pos x="8" y="48"/>
              </a:cxn>
              <a:cxn ang="0">
                <a:pos x="10" y="50"/>
              </a:cxn>
              <a:cxn ang="0">
                <a:pos x="12" y="48"/>
              </a:cxn>
              <a:cxn ang="0">
                <a:pos x="10" y="45"/>
              </a:cxn>
              <a:cxn ang="0">
                <a:pos x="57" y="21"/>
              </a:cxn>
              <a:cxn ang="0">
                <a:pos x="42" y="32"/>
              </a:cxn>
              <a:cxn ang="0">
                <a:pos x="26" y="16"/>
              </a:cxn>
              <a:cxn ang="0">
                <a:pos x="42" y="0"/>
              </a:cxn>
              <a:cxn ang="0">
                <a:pos x="50" y="2"/>
              </a:cxn>
              <a:cxn ang="0">
                <a:pos x="51" y="3"/>
              </a:cxn>
              <a:cxn ang="0">
                <a:pos x="50" y="4"/>
              </a:cxn>
              <a:cxn ang="0">
                <a:pos x="40" y="10"/>
              </a:cxn>
              <a:cxn ang="0">
                <a:pos x="40" y="18"/>
              </a:cxn>
              <a:cxn ang="0">
                <a:pos x="47" y="22"/>
              </a:cxn>
              <a:cxn ang="0">
                <a:pos x="57" y="16"/>
              </a:cxn>
              <a:cxn ang="0">
                <a:pos x="58" y="17"/>
              </a:cxn>
              <a:cxn ang="0">
                <a:pos x="57" y="21"/>
              </a:cxn>
            </a:cxnLst>
            <a:rect l="0" t="0" r="r" b="b"/>
            <a:pathLst>
              <a:path w="58" h="58">
                <a:moveTo>
                  <a:pt x="11" y="57"/>
                </a:moveTo>
                <a:cubicBezTo>
                  <a:pt x="10" y="58"/>
                  <a:pt x="9" y="58"/>
                  <a:pt x="8" y="58"/>
                </a:cubicBezTo>
                <a:cubicBezTo>
                  <a:pt x="7" y="58"/>
                  <a:pt x="6" y="58"/>
                  <a:pt x="5" y="57"/>
                </a:cubicBezTo>
                <a:cubicBezTo>
                  <a:pt x="1" y="53"/>
                  <a:pt x="1" y="53"/>
                  <a:pt x="1" y="53"/>
                </a:cubicBezTo>
                <a:cubicBezTo>
                  <a:pt x="0" y="52"/>
                  <a:pt x="0" y="51"/>
                  <a:pt x="0" y="50"/>
                </a:cubicBezTo>
                <a:cubicBezTo>
                  <a:pt x="0" y="49"/>
                  <a:pt x="0" y="47"/>
                  <a:pt x="1" y="47"/>
                </a:cubicBezTo>
                <a:cubicBezTo>
                  <a:pt x="25" y="22"/>
                  <a:pt x="25" y="22"/>
                  <a:pt x="25" y="22"/>
                </a:cubicBezTo>
                <a:cubicBezTo>
                  <a:pt x="27" y="27"/>
                  <a:pt x="31" y="31"/>
                  <a:pt x="35" y="33"/>
                </a:cubicBezTo>
                <a:lnTo>
                  <a:pt x="11" y="57"/>
                </a:lnTo>
                <a:close/>
                <a:moveTo>
                  <a:pt x="10" y="45"/>
                </a:moveTo>
                <a:cubicBezTo>
                  <a:pt x="9" y="45"/>
                  <a:pt x="8" y="46"/>
                  <a:pt x="8" y="48"/>
                </a:cubicBezTo>
                <a:cubicBezTo>
                  <a:pt x="8" y="49"/>
                  <a:pt x="9" y="50"/>
                  <a:pt x="10" y="50"/>
                </a:cubicBezTo>
                <a:cubicBezTo>
                  <a:pt x="11" y="50"/>
                  <a:pt x="12" y="49"/>
                  <a:pt x="12" y="48"/>
                </a:cubicBezTo>
                <a:cubicBezTo>
                  <a:pt x="12" y="46"/>
                  <a:pt x="11" y="45"/>
                  <a:pt x="10" y="45"/>
                </a:cubicBezTo>
                <a:close/>
                <a:moveTo>
                  <a:pt x="57" y="21"/>
                </a:moveTo>
                <a:cubicBezTo>
                  <a:pt x="55" y="27"/>
                  <a:pt x="49" y="32"/>
                  <a:pt x="42" y="32"/>
                </a:cubicBezTo>
                <a:cubicBezTo>
                  <a:pt x="33" y="32"/>
                  <a:pt x="26" y="24"/>
                  <a:pt x="26" y="16"/>
                </a:cubicBezTo>
                <a:cubicBezTo>
                  <a:pt x="26" y="7"/>
                  <a:pt x="33" y="0"/>
                  <a:pt x="42" y="0"/>
                </a:cubicBezTo>
                <a:cubicBezTo>
                  <a:pt x="45" y="0"/>
                  <a:pt x="48" y="0"/>
                  <a:pt x="50" y="2"/>
                </a:cubicBezTo>
                <a:cubicBezTo>
                  <a:pt x="51" y="2"/>
                  <a:pt x="51" y="2"/>
                  <a:pt x="51" y="3"/>
                </a:cubicBezTo>
                <a:cubicBezTo>
                  <a:pt x="51" y="3"/>
                  <a:pt x="51" y="4"/>
                  <a:pt x="50" y="4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8"/>
                  <a:pt x="40" y="18"/>
                  <a:pt x="40" y="18"/>
                </a:cubicBezTo>
                <a:cubicBezTo>
                  <a:pt x="47" y="22"/>
                  <a:pt x="47" y="22"/>
                  <a:pt x="47" y="22"/>
                </a:cubicBezTo>
                <a:cubicBezTo>
                  <a:pt x="48" y="21"/>
                  <a:pt x="56" y="16"/>
                  <a:pt x="57" y="16"/>
                </a:cubicBezTo>
                <a:cubicBezTo>
                  <a:pt x="58" y="16"/>
                  <a:pt x="58" y="16"/>
                  <a:pt x="58" y="17"/>
                </a:cubicBezTo>
                <a:cubicBezTo>
                  <a:pt x="58" y="18"/>
                  <a:pt x="58" y="20"/>
                  <a:pt x="57" y="2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pPr>
              <a:lnSpc>
                <a:spcPct val="120000"/>
              </a:lnSpc>
            </a:pPr>
            <a:endParaRPr lang="en-US" sz="160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0" name="TextBox 23"/>
          <p:cNvSpPr txBox="1"/>
          <p:nvPr/>
        </p:nvSpPr>
        <p:spPr>
          <a:xfrm>
            <a:off x="685165" y="5468620"/>
            <a:ext cx="1980565" cy="1328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Java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大作业要求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Web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作业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material design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各类聊天平台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31" name="TextBox 24"/>
          <p:cNvSpPr txBox="1"/>
          <p:nvPr/>
        </p:nvSpPr>
        <p:spPr>
          <a:xfrm>
            <a:off x="67310" y="5038090"/>
            <a:ext cx="259842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algn="r"/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1.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选题及灵感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设计流程</a:t>
            </a:r>
            <a:endParaRPr lang="zh-CN" altLang="en-US" sz="6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5" name="图片 4" descr="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  <p:sp>
        <p:nvSpPr>
          <p:cNvPr id="20" name="TextBox 24"/>
          <p:cNvSpPr txBox="1"/>
          <p:nvPr/>
        </p:nvSpPr>
        <p:spPr>
          <a:xfrm>
            <a:off x="4629150" y="1334135"/>
            <a:ext cx="3603625" cy="86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3.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收集并学习相关内容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l"/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165090" y="2009775"/>
            <a:ext cx="2858135" cy="996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IntelliJ IDEA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编辑器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JavaFx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功能实现：如更换头像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9" name="TextBox 24"/>
          <p:cNvSpPr txBox="1"/>
          <p:nvPr/>
        </p:nvSpPr>
        <p:spPr>
          <a:xfrm>
            <a:off x="1017270" y="3574415"/>
            <a:ext cx="3960495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p>
            <a:pPr algn="r"/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搭建框架及实现基本类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2" name="TextBox 24"/>
          <p:cNvSpPr txBox="1"/>
          <p:nvPr/>
        </p:nvSpPr>
        <p:spPr>
          <a:xfrm>
            <a:off x="7357110" y="3528695"/>
            <a:ext cx="444246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p>
            <a:pPr algn="r"/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4.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设计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UI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界面及增加功能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3" name="TextBox 24"/>
          <p:cNvSpPr txBox="1"/>
          <p:nvPr/>
        </p:nvSpPr>
        <p:spPr>
          <a:xfrm>
            <a:off x="9048115" y="5310505"/>
            <a:ext cx="371602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p>
            <a:pPr algn="r"/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5. 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项目及后续工作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/>
          <p:nvPr/>
        </p:nvSpPr>
        <p:spPr>
          <a:xfrm>
            <a:off x="1096010" y="1583690"/>
            <a:ext cx="2188845" cy="92329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项目结构</a:t>
            </a:r>
            <a:endParaRPr lang="zh-CN" altLang="en-US" sz="40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2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系统类图</a:t>
            </a:r>
            <a:endParaRPr lang="zh-CN" altLang="en-US" sz="6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5" name="图片 4" descr="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  <p:pic>
        <p:nvPicPr>
          <p:cNvPr id="3" name="图片 2" descr="UML"/>
          <p:cNvPicPr>
            <a:picLocks noChangeAspect="1"/>
          </p:cNvPicPr>
          <p:nvPr/>
        </p:nvPicPr>
        <p:blipFill>
          <a:blip r:embed="rId3"/>
          <a:srcRect b="54944"/>
          <a:stretch>
            <a:fillRect/>
          </a:stretch>
        </p:blipFill>
        <p:spPr>
          <a:xfrm>
            <a:off x="1400175" y="1583690"/>
            <a:ext cx="10058400" cy="4288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/>
          <p:nvPr/>
        </p:nvSpPr>
        <p:spPr>
          <a:xfrm>
            <a:off x="1096010" y="1583690"/>
            <a:ext cx="2188845" cy="92329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9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rial" panose="020B0604020202090204" pitchFamily="34" charset="0"/>
              </a:rPr>
              <a:t>项目结构</a:t>
            </a:r>
            <a:endParaRPr lang="zh-CN" altLang="en-US" sz="40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2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系统类图</a:t>
            </a:r>
            <a:endParaRPr lang="zh-CN" altLang="en-US" sz="6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5" name="图片 4" descr="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  <p:pic>
        <p:nvPicPr>
          <p:cNvPr id="3" name="图片 2" descr="UML"/>
          <p:cNvPicPr>
            <a:picLocks noChangeAspect="1"/>
          </p:cNvPicPr>
          <p:nvPr/>
        </p:nvPicPr>
        <p:blipFill>
          <a:blip r:embed="rId3"/>
          <a:srcRect t="33934"/>
          <a:stretch>
            <a:fillRect/>
          </a:stretch>
        </p:blipFill>
        <p:spPr>
          <a:xfrm>
            <a:off x="1878330" y="1036955"/>
            <a:ext cx="10058400" cy="6287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38836" y="3493251"/>
            <a:ext cx="4381081" cy="9699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720" tIns="36359" rIns="72720" bIns="36359" rtlCol="0" anchor="ctr"/>
          <a:lstStyle/>
          <a:p>
            <a:pPr algn="ctr"/>
            <a:endParaRPr lang="zh-CN" altLang="en-US" sz="151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19165" y="2214894"/>
            <a:ext cx="1020423" cy="10204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02</a:t>
            </a:r>
            <a:endParaRPr lang="zh-CN" altLang="en-US" sz="4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" name="MH_Entry_1"/>
          <p:cNvSpPr/>
          <p:nvPr>
            <p:custDataLst>
              <p:tags r:id="rId1"/>
            </p:custDataLst>
          </p:nvPr>
        </p:nvSpPr>
        <p:spPr>
          <a:xfrm>
            <a:off x="4490085" y="3624898"/>
            <a:ext cx="3931285" cy="70739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知识点应用及创新点</a:t>
            </a:r>
            <a:r>
              <a:rPr lang="en-US" altLang="zh-CN" sz="140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 KNOWLEDGE AND CREATIVE</a:t>
            </a:r>
            <a:endParaRPr lang="en-US" altLang="zh-CN" sz="1400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pic>
        <p:nvPicPr>
          <p:cNvPr id="6" name="图片 5" descr="Cha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4316280" y="2793515"/>
            <a:ext cx="4249756" cy="3300520"/>
            <a:chOff x="2329" y="786"/>
            <a:chExt cx="3022" cy="2347"/>
          </a:xfrm>
        </p:grpSpPr>
        <p:sp>
          <p:nvSpPr>
            <p:cNvPr id="16" name="Freeform 5"/>
            <p:cNvSpPr/>
            <p:nvPr/>
          </p:nvSpPr>
          <p:spPr bwMode="auto">
            <a:xfrm>
              <a:off x="3462" y="1393"/>
              <a:ext cx="389" cy="1740"/>
            </a:xfrm>
            <a:custGeom>
              <a:avLst/>
              <a:gdLst>
                <a:gd name="T0" fmla="*/ 0 w 164"/>
                <a:gd name="T1" fmla="*/ 1140 h 1222"/>
                <a:gd name="T2" fmla="*/ 0 w 164"/>
                <a:gd name="T3" fmla="*/ 1140 h 1222"/>
                <a:gd name="T4" fmla="*/ 82 w 164"/>
                <a:gd name="T5" fmla="*/ 1222 h 1222"/>
                <a:gd name="T6" fmla="*/ 82 w 164"/>
                <a:gd name="T7" fmla="*/ 1222 h 1222"/>
                <a:gd name="T8" fmla="*/ 164 w 164"/>
                <a:gd name="T9" fmla="*/ 1140 h 1222"/>
                <a:gd name="T10" fmla="*/ 164 w 164"/>
                <a:gd name="T11" fmla="*/ 1140 h 1222"/>
                <a:gd name="T12" fmla="*/ 164 w 164"/>
                <a:gd name="T13" fmla="*/ 0 h 1222"/>
                <a:gd name="connsiteX0" fmla="*/ 0 w 10000"/>
                <a:gd name="connsiteY0" fmla="*/ 9830 h 10501"/>
                <a:gd name="connsiteX1" fmla="*/ 0 w 10000"/>
                <a:gd name="connsiteY1" fmla="*/ 9830 h 10501"/>
                <a:gd name="connsiteX2" fmla="*/ 5000 w 10000"/>
                <a:gd name="connsiteY2" fmla="*/ 10501 h 10501"/>
                <a:gd name="connsiteX3" fmla="*/ 5000 w 10000"/>
                <a:gd name="connsiteY3" fmla="*/ 10501 h 10501"/>
                <a:gd name="connsiteX4" fmla="*/ 10000 w 10000"/>
                <a:gd name="connsiteY4" fmla="*/ 9830 h 10501"/>
                <a:gd name="connsiteX5" fmla="*/ 10000 w 10000"/>
                <a:gd name="connsiteY5" fmla="*/ 9830 h 10501"/>
                <a:gd name="connsiteX6" fmla="*/ 10000 w 10000"/>
                <a:gd name="connsiteY6" fmla="*/ 0 h 10501"/>
                <a:gd name="connsiteX0-1" fmla="*/ 0 w 10000"/>
                <a:gd name="connsiteY0-2" fmla="*/ 5342 h 6013"/>
                <a:gd name="connsiteX1-3" fmla="*/ 0 w 10000"/>
                <a:gd name="connsiteY1-4" fmla="*/ 5342 h 6013"/>
                <a:gd name="connsiteX2-5" fmla="*/ 5000 w 10000"/>
                <a:gd name="connsiteY2-6" fmla="*/ 6013 h 6013"/>
                <a:gd name="connsiteX3-7" fmla="*/ 5000 w 10000"/>
                <a:gd name="connsiteY3-8" fmla="*/ 6013 h 6013"/>
                <a:gd name="connsiteX4-9" fmla="*/ 10000 w 10000"/>
                <a:gd name="connsiteY4-10" fmla="*/ 5342 h 6013"/>
                <a:gd name="connsiteX5-11" fmla="*/ 10000 w 10000"/>
                <a:gd name="connsiteY5-12" fmla="*/ 5342 h 6013"/>
                <a:gd name="connsiteX6-13" fmla="*/ 10000 w 10000"/>
                <a:gd name="connsiteY6-14" fmla="*/ 0 h 601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0000" h="6013">
                  <a:moveTo>
                    <a:pt x="0" y="5342"/>
                  </a:moveTo>
                  <a:lnTo>
                    <a:pt x="0" y="5342"/>
                  </a:lnTo>
                  <a:cubicBezTo>
                    <a:pt x="0" y="5710"/>
                    <a:pt x="2256" y="6013"/>
                    <a:pt x="5000" y="6013"/>
                  </a:cubicBezTo>
                  <a:lnTo>
                    <a:pt x="5000" y="6013"/>
                  </a:lnTo>
                  <a:cubicBezTo>
                    <a:pt x="7805" y="6013"/>
                    <a:pt x="10000" y="5710"/>
                    <a:pt x="10000" y="5342"/>
                  </a:cubicBezTo>
                  <a:lnTo>
                    <a:pt x="10000" y="5342"/>
                  </a:lnTo>
                  <a:lnTo>
                    <a:pt x="10000" y="0"/>
                  </a:lnTo>
                </a:path>
              </a:pathLst>
            </a:custGeom>
            <a:noFill/>
            <a:ln w="101600" cap="rnd">
              <a:solidFill>
                <a:srgbClr val="B3B3B3"/>
              </a:solidFill>
              <a:prstDash val="solid"/>
              <a:round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3841" y="786"/>
              <a:ext cx="1510" cy="1346"/>
            </a:xfrm>
            <a:custGeom>
              <a:avLst/>
              <a:gdLst>
                <a:gd name="T0" fmla="*/ 0 w 638"/>
                <a:gd name="T1" fmla="*/ 0 h 568"/>
                <a:gd name="T2" fmla="*/ 0 w 638"/>
                <a:gd name="T3" fmla="*/ 568 h 568"/>
                <a:gd name="T4" fmla="*/ 159 w 638"/>
                <a:gd name="T5" fmla="*/ 484 h 568"/>
                <a:gd name="T6" fmla="*/ 319 w 638"/>
                <a:gd name="T7" fmla="*/ 568 h 568"/>
                <a:gd name="T8" fmla="*/ 479 w 638"/>
                <a:gd name="T9" fmla="*/ 484 h 568"/>
                <a:gd name="T10" fmla="*/ 638 w 638"/>
                <a:gd name="T11" fmla="*/ 567 h 568"/>
                <a:gd name="T12" fmla="*/ 0 w 638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8" h="568">
                  <a:moveTo>
                    <a:pt x="0" y="0"/>
                  </a:moveTo>
                  <a:cubicBezTo>
                    <a:pt x="0" y="568"/>
                    <a:pt x="0" y="568"/>
                    <a:pt x="0" y="568"/>
                  </a:cubicBezTo>
                  <a:cubicBezTo>
                    <a:pt x="35" y="517"/>
                    <a:pt x="93" y="484"/>
                    <a:pt x="159" y="484"/>
                  </a:cubicBezTo>
                  <a:cubicBezTo>
                    <a:pt x="226" y="484"/>
                    <a:pt x="284" y="517"/>
                    <a:pt x="319" y="568"/>
                  </a:cubicBezTo>
                  <a:cubicBezTo>
                    <a:pt x="354" y="517"/>
                    <a:pt x="412" y="484"/>
                    <a:pt x="479" y="484"/>
                  </a:cubicBezTo>
                  <a:cubicBezTo>
                    <a:pt x="545" y="484"/>
                    <a:pt x="603" y="517"/>
                    <a:pt x="638" y="567"/>
                  </a:cubicBezTo>
                  <a:cubicBezTo>
                    <a:pt x="601" y="248"/>
                    <a:pt x="329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2329" y="786"/>
              <a:ext cx="1512" cy="1346"/>
            </a:xfrm>
            <a:custGeom>
              <a:avLst/>
              <a:gdLst>
                <a:gd name="T0" fmla="*/ 639 w 639"/>
                <a:gd name="T1" fmla="*/ 0 h 568"/>
                <a:gd name="T2" fmla="*/ 639 w 639"/>
                <a:gd name="T3" fmla="*/ 0 h 568"/>
                <a:gd name="T4" fmla="*/ 0 w 639"/>
                <a:gd name="T5" fmla="*/ 568 h 568"/>
                <a:gd name="T6" fmla="*/ 160 w 639"/>
                <a:gd name="T7" fmla="*/ 484 h 568"/>
                <a:gd name="T8" fmla="*/ 320 w 639"/>
                <a:gd name="T9" fmla="*/ 568 h 568"/>
                <a:gd name="T10" fmla="*/ 479 w 639"/>
                <a:gd name="T11" fmla="*/ 484 h 568"/>
                <a:gd name="T12" fmla="*/ 639 w 639"/>
                <a:gd name="T13" fmla="*/ 568 h 568"/>
                <a:gd name="T14" fmla="*/ 639 w 639"/>
                <a:gd name="T15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568">
                  <a:moveTo>
                    <a:pt x="639" y="0"/>
                  </a:moveTo>
                  <a:cubicBezTo>
                    <a:pt x="639" y="0"/>
                    <a:pt x="639" y="0"/>
                    <a:pt x="639" y="0"/>
                  </a:cubicBezTo>
                  <a:cubicBezTo>
                    <a:pt x="309" y="0"/>
                    <a:pt x="37" y="248"/>
                    <a:pt x="0" y="568"/>
                  </a:cubicBezTo>
                  <a:cubicBezTo>
                    <a:pt x="35" y="517"/>
                    <a:pt x="94" y="484"/>
                    <a:pt x="160" y="484"/>
                  </a:cubicBezTo>
                  <a:cubicBezTo>
                    <a:pt x="226" y="484"/>
                    <a:pt x="285" y="517"/>
                    <a:pt x="320" y="568"/>
                  </a:cubicBezTo>
                  <a:cubicBezTo>
                    <a:pt x="355" y="517"/>
                    <a:pt x="413" y="484"/>
                    <a:pt x="479" y="484"/>
                  </a:cubicBezTo>
                  <a:cubicBezTo>
                    <a:pt x="545" y="484"/>
                    <a:pt x="604" y="517"/>
                    <a:pt x="639" y="568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3083" y="786"/>
              <a:ext cx="755" cy="1341"/>
            </a:xfrm>
            <a:custGeom>
              <a:avLst/>
              <a:gdLst>
                <a:gd name="T0" fmla="*/ 161 w 319"/>
                <a:gd name="T1" fmla="*/ 484 h 566"/>
                <a:gd name="T2" fmla="*/ 319 w 319"/>
                <a:gd name="T3" fmla="*/ 565 h 566"/>
                <a:gd name="T4" fmla="*/ 319 w 319"/>
                <a:gd name="T5" fmla="*/ 0 h 566"/>
                <a:gd name="T6" fmla="*/ 317 w 319"/>
                <a:gd name="T7" fmla="*/ 0 h 566"/>
                <a:gd name="T8" fmla="*/ 0 w 319"/>
                <a:gd name="T9" fmla="*/ 565 h 566"/>
                <a:gd name="T10" fmla="*/ 0 w 319"/>
                <a:gd name="T11" fmla="*/ 566 h 566"/>
                <a:gd name="T12" fmla="*/ 5 w 319"/>
                <a:gd name="T13" fmla="*/ 564 h 566"/>
                <a:gd name="T14" fmla="*/ 161 w 319"/>
                <a:gd name="T15" fmla="*/ 484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9" h="566">
                  <a:moveTo>
                    <a:pt x="161" y="484"/>
                  </a:moveTo>
                  <a:cubicBezTo>
                    <a:pt x="226" y="484"/>
                    <a:pt x="284" y="516"/>
                    <a:pt x="319" y="565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8" y="0"/>
                    <a:pt x="318" y="0"/>
                    <a:pt x="317" y="0"/>
                  </a:cubicBezTo>
                  <a:cubicBezTo>
                    <a:pt x="153" y="2"/>
                    <a:pt x="19" y="248"/>
                    <a:pt x="0" y="565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2" y="563"/>
                    <a:pt x="3" y="563"/>
                    <a:pt x="5" y="564"/>
                  </a:cubicBezTo>
                  <a:cubicBezTo>
                    <a:pt x="40" y="515"/>
                    <a:pt x="97" y="484"/>
                    <a:pt x="161" y="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3838" y="786"/>
              <a:ext cx="755" cy="1346"/>
            </a:xfrm>
            <a:custGeom>
              <a:avLst/>
              <a:gdLst>
                <a:gd name="T0" fmla="*/ 0 w 319"/>
                <a:gd name="T1" fmla="*/ 568 h 568"/>
                <a:gd name="T2" fmla="*/ 5 w 319"/>
                <a:gd name="T3" fmla="*/ 561 h 568"/>
                <a:gd name="T4" fmla="*/ 159 w 319"/>
                <a:gd name="T5" fmla="*/ 484 h 568"/>
                <a:gd name="T6" fmla="*/ 316 w 319"/>
                <a:gd name="T7" fmla="*/ 563 h 568"/>
                <a:gd name="T8" fmla="*/ 319 w 319"/>
                <a:gd name="T9" fmla="*/ 568 h 568"/>
                <a:gd name="T10" fmla="*/ 319 w 319"/>
                <a:gd name="T11" fmla="*/ 568 h 568"/>
                <a:gd name="T12" fmla="*/ 0 w 319"/>
                <a:gd name="T13" fmla="*/ 0 h 568"/>
                <a:gd name="T14" fmla="*/ 0 w 319"/>
                <a:gd name="T15" fmla="*/ 0 h 568"/>
                <a:gd name="T16" fmla="*/ 0 w 319"/>
                <a:gd name="T17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568">
                  <a:moveTo>
                    <a:pt x="0" y="568"/>
                  </a:moveTo>
                  <a:cubicBezTo>
                    <a:pt x="1" y="563"/>
                    <a:pt x="3" y="561"/>
                    <a:pt x="5" y="561"/>
                  </a:cubicBezTo>
                  <a:cubicBezTo>
                    <a:pt x="40" y="514"/>
                    <a:pt x="96" y="484"/>
                    <a:pt x="159" y="484"/>
                  </a:cubicBezTo>
                  <a:cubicBezTo>
                    <a:pt x="224" y="484"/>
                    <a:pt x="280" y="515"/>
                    <a:pt x="316" y="563"/>
                  </a:cubicBezTo>
                  <a:cubicBezTo>
                    <a:pt x="317" y="564"/>
                    <a:pt x="318" y="565"/>
                    <a:pt x="319" y="568"/>
                  </a:cubicBezTo>
                  <a:cubicBezTo>
                    <a:pt x="319" y="568"/>
                    <a:pt x="319" y="568"/>
                    <a:pt x="319" y="568"/>
                  </a:cubicBezTo>
                  <a:cubicBezTo>
                    <a:pt x="300" y="248"/>
                    <a:pt x="165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36159" tIns="18080" rIns="36159" bIns="18080" numCol="1" anchor="t" anchorCtr="0" compatLnSpc="1"/>
            <a:lstStyle/>
            <a:p>
              <a:pPr>
                <a:lnSpc>
                  <a:spcPct val="120000"/>
                </a:lnSpc>
              </a:pPr>
              <a:endParaRPr lang="en-US" sz="158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21" name="Text Placeholder 7"/>
          <p:cNvSpPr txBox="1"/>
          <p:nvPr/>
        </p:nvSpPr>
        <p:spPr>
          <a:xfrm>
            <a:off x="2312670" y="1604010"/>
            <a:ext cx="1875155" cy="545465"/>
          </a:xfrm>
          <a:prstGeom prst="rect">
            <a:avLst/>
          </a:prstGeom>
        </p:spPr>
        <p:txBody>
          <a:bodyPr vert="horz" lIns="0" tIns="103884" rIns="0" bIns="103884" anchor="t">
            <a:scene3d>
              <a:camera prst="orthographicFront"/>
              <a:lightRig rig="threePt" dir="t"/>
            </a:scene3d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类与对象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2" name="Text Placeholder 2"/>
          <p:cNvSpPr txBox="1"/>
          <p:nvPr/>
        </p:nvSpPr>
        <p:spPr>
          <a:xfrm>
            <a:off x="293370" y="2245360"/>
            <a:ext cx="3894455" cy="2447290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Server 服务端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l">
              <a:buFont typeface="Wingdings" panose="05000000000000000000" charset="0"/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Server.Server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l">
              <a:buFont typeface="Wingdings" panose="05000000000000000000" charset="0"/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Server.Service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l">
              <a:buFont typeface="Wingdings" panose="05000000000000000000" charset="0"/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Server.Service.ClientHandler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285750" lvl="0" indent="-285750" algn="l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Client 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客户端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l">
              <a:buFont typeface="Wingdings" panose="05000000000000000000" charset="0"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Client.Model    Client.Modal.User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l">
              <a:buFont typeface="Wingdings" panose="05000000000000000000" charset="0"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Client.Service Client.Service.Controller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l">
              <a:buFont typeface="Wingdings" panose="05000000000000000000" charset="0"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Client.Service.DataBuffer Client.Service.Room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l">
              <a:buFont typeface="Wingdings" panose="05000000000000000000" charset="0"/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Client.Service.UserDataService  Client.UI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lvl="0" algn="l">
              <a:buFont typeface="Wingdings" panose="05000000000000000000" charset="0"/>
            </a:pP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Rounded Rectangle 11"/>
          <p:cNvSpPr>
            <a:spLocks noChangeAspect="1"/>
          </p:cNvSpPr>
          <p:nvPr/>
        </p:nvSpPr>
        <p:spPr>
          <a:xfrm>
            <a:off x="4388846" y="2149280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4" name="Text Placeholder 7"/>
          <p:cNvSpPr txBox="1"/>
          <p:nvPr/>
        </p:nvSpPr>
        <p:spPr>
          <a:xfrm>
            <a:off x="4449727" y="2245549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01</a:t>
            </a:r>
            <a:endParaRPr lang="es-ES_tradnl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" name="Text Placeholder 7"/>
          <p:cNvSpPr txBox="1"/>
          <p:nvPr/>
        </p:nvSpPr>
        <p:spPr>
          <a:xfrm>
            <a:off x="8994140" y="1570355"/>
            <a:ext cx="2159000" cy="579120"/>
          </a:xfrm>
          <a:prstGeom prst="rect">
            <a:avLst/>
          </a:prstGeom>
        </p:spPr>
        <p:txBody>
          <a:bodyPr vert="horz" lIns="0" tIns="103884" rIns="0" bIns="103884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28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超类与继承</a:t>
            </a:r>
            <a:endParaRPr lang="zh-CN" altLang="en-US" sz="2800"/>
          </a:p>
          <a:p>
            <a:pPr fontAlgn="auto">
              <a:lnSpc>
                <a:spcPct val="120000"/>
              </a:lnSpc>
            </a:pPr>
            <a:endParaRPr lang="zh-CN" altLang="en-US" sz="2800" b="0" dirty="0">
              <a:solidFill>
                <a:schemeClr val="bg1">
                  <a:lumMod val="65000"/>
                </a:schemeClr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6" name="Text Placeholder 2"/>
          <p:cNvSpPr txBox="1"/>
          <p:nvPr/>
        </p:nvSpPr>
        <p:spPr>
          <a:xfrm>
            <a:off x="8869680" y="2245360"/>
            <a:ext cx="3532505" cy="1400810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ClientHandler 继承了 Thread 类，不断监听客户端的接入。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285750" lvl="0" indent="-285750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Client 继承了 Application 类，使用 JavaFX 实现了图形界面。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7" name="Rounded Rectangle 23"/>
          <p:cNvSpPr>
            <a:spLocks noChangeAspect="1"/>
          </p:cNvSpPr>
          <p:nvPr/>
        </p:nvSpPr>
        <p:spPr>
          <a:xfrm>
            <a:off x="7973944" y="2149280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8" name="Text Placeholder 7"/>
          <p:cNvSpPr txBox="1"/>
          <p:nvPr/>
        </p:nvSpPr>
        <p:spPr>
          <a:xfrm>
            <a:off x="8034824" y="2245549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02</a:t>
            </a:r>
            <a:endParaRPr lang="es-ES_tradnl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9" name="Text Placeholder 7"/>
          <p:cNvSpPr txBox="1"/>
          <p:nvPr/>
        </p:nvSpPr>
        <p:spPr>
          <a:xfrm>
            <a:off x="1812290" y="4692015"/>
            <a:ext cx="2375535" cy="554990"/>
          </a:xfrm>
          <a:prstGeom prst="rect">
            <a:avLst/>
          </a:prstGeom>
        </p:spPr>
        <p:txBody>
          <a:bodyPr vert="horz" lIns="0" tIns="103884" rIns="0" bIns="103884" anchor="t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lnSpc>
                <a:spcPct val="120000"/>
              </a:lnSpc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接口及其实现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0" name="Text Placeholder 2"/>
          <p:cNvSpPr txBox="1"/>
          <p:nvPr/>
        </p:nvSpPr>
        <p:spPr>
          <a:xfrm>
            <a:off x="293370" y="5394960"/>
            <a:ext cx="3894455" cy="1758950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UserDataService, User 实现了 Serializable 接口，采取序列化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。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285750" lvl="0" indent="-285750" algn="l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Room 实现了 Initializable 接口，对接 JavaFX 图形界面，进行联系与发送数据。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1" name="Rounded Rectangle 27"/>
          <p:cNvSpPr>
            <a:spLocks noChangeAspect="1"/>
          </p:cNvSpPr>
          <p:nvPr/>
        </p:nvSpPr>
        <p:spPr>
          <a:xfrm>
            <a:off x="4337374" y="5100912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2" name="Text Placeholder 7"/>
          <p:cNvSpPr txBox="1"/>
          <p:nvPr/>
        </p:nvSpPr>
        <p:spPr>
          <a:xfrm>
            <a:off x="4398256" y="5197181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03</a:t>
            </a:r>
            <a:endParaRPr lang="es-ES_tradnl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3" name="Text Placeholder 7"/>
          <p:cNvSpPr txBox="1"/>
          <p:nvPr/>
        </p:nvSpPr>
        <p:spPr>
          <a:xfrm>
            <a:off x="8994140" y="4692015"/>
            <a:ext cx="1708785" cy="554990"/>
          </a:xfrm>
          <a:prstGeom prst="rect">
            <a:avLst/>
          </a:prstGeom>
        </p:spPr>
        <p:txBody>
          <a:bodyPr vert="horz" lIns="0" tIns="103884" rIns="0" bIns="103884" anchor="t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sz="1385" b="1" kern="1200" baseline="0">
                <a:solidFill>
                  <a:schemeClr val="accent1"/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2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异常处理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4" name="Text Placeholder 2"/>
          <p:cNvSpPr txBox="1"/>
          <p:nvPr/>
        </p:nvSpPr>
        <p:spPr>
          <a:xfrm>
            <a:off x="8869680" y="5394960"/>
            <a:ext cx="3780790" cy="1759585"/>
          </a:xfrm>
          <a:prstGeom prst="rect">
            <a:avLst/>
          </a:prstGeom>
        </p:spPr>
        <p:txBody>
          <a:bodyPr vert="horz" lIns="0" tIns="0" rIns="0" bIns="0">
            <a:scene3d>
              <a:camera prst="orthographicFront"/>
              <a:lightRig rig="threePt" dir="t"/>
            </a:scene3d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90204" pitchFamily="34" charset="0"/>
              <a:buNone/>
              <a:defRPr sz="1185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Server 进行对 ServerSocket 与 Socket 的异常处理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。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285750" lvl="0" indent="-285750">
              <a:buFont typeface="Wingdings" panose="05000000000000000000" charset="0"/>
              <a:buChar char=""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ClientHandler, UserDataService, DataBuffer 进行对输入输出流的异常处理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。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5" name="Rounded Rectangle 16"/>
          <p:cNvSpPr>
            <a:spLocks noChangeAspect="1"/>
          </p:cNvSpPr>
          <p:nvPr/>
        </p:nvSpPr>
        <p:spPr>
          <a:xfrm>
            <a:off x="7973944" y="5100912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6" name="Text Placeholder 7"/>
          <p:cNvSpPr txBox="1"/>
          <p:nvPr/>
        </p:nvSpPr>
        <p:spPr>
          <a:xfrm>
            <a:off x="8034824" y="5197181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90204" pitchFamily="34" charset="0"/>
              <a:buNone/>
              <a:defRPr sz="158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04</a:t>
            </a:r>
            <a:endParaRPr lang="es-ES_tradnl" dirty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4" name="图片 3" descr="中山大学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8435" y="243205"/>
            <a:ext cx="793750" cy="793750"/>
          </a:xfrm>
          <a:prstGeom prst="rect">
            <a:avLst/>
          </a:prstGeom>
        </p:spPr>
      </p:pic>
      <p:sp>
        <p:nvSpPr>
          <p:cNvPr id="3" name="TextBox 8"/>
          <p:cNvSpPr txBox="1"/>
          <p:nvPr/>
        </p:nvSpPr>
        <p:spPr>
          <a:xfrm>
            <a:off x="2021205" y="318770"/>
            <a:ext cx="6644005" cy="10153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 </a:t>
            </a:r>
            <a:r>
              <a:rPr lang="zh-CN" altLang="en-US" sz="6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知识点应用</a:t>
            </a:r>
            <a:endParaRPr lang="zh-CN" altLang="en-US" sz="6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pic>
        <p:nvPicPr>
          <p:cNvPr id="5" name="图片 4" descr="Ch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0" y="353695"/>
            <a:ext cx="1178560" cy="9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1022181333"/>
  <p:tag name="MH_LIBRARY" val="GRAPHIC"/>
  <p:tag name="MH_TYPE" val="SubTitle"/>
  <p:tag name="MH_ORDER" val="4"/>
</p:tagLst>
</file>

<file path=ppt/tags/tag10.xml><?xml version="1.0" encoding="utf-8"?>
<p:tagLst xmlns:p="http://schemas.openxmlformats.org/presentationml/2006/main">
  <p:tag name="MH" val="20161022181333"/>
  <p:tag name="MH_LIBRARY" val="GRAPHIC"/>
  <p:tag name="MH_TYPE" val="Title"/>
  <p:tag name="MH_ORDER" val="1"/>
</p:tagLst>
</file>

<file path=ppt/tags/tag11.xml><?xml version="1.0" encoding="utf-8"?>
<p:tagLst xmlns:p="http://schemas.openxmlformats.org/presentationml/2006/main">
  <p:tag name="MH_TYPE" val="#NeiR#"/>
  <p:tag name="MH_NUMBER" val="4"/>
  <p:tag name="MH_CATEGORY" val="#YinZJG#"/>
  <p:tag name="MH_LAYOUT" val="TitleSubTitle"/>
  <p:tag name="MH" val="20161022181333"/>
  <p:tag name="MH_LIBRARY" val="GRAPHIC"/>
</p:tagLst>
</file>

<file path=ppt/tags/tag1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3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5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.xml><?xml version="1.0" encoding="utf-8"?>
<p:tagLst xmlns:p="http://schemas.openxmlformats.org/presentationml/2006/main">
  <p:tag name="MH" val="20161022181333"/>
  <p:tag name="MH_LIBRARY" val="GRAPHIC"/>
  <p:tag name="MH_TYPE" val="Other"/>
  <p:tag name="MH_ORDER" val="1"/>
</p:tagLst>
</file>

<file path=ppt/tags/tag3.xml><?xml version="1.0" encoding="utf-8"?>
<p:tagLst xmlns:p="http://schemas.openxmlformats.org/presentationml/2006/main">
  <p:tag name="MH" val="20161022181333"/>
  <p:tag name="MH_LIBRARY" val="GRAPHIC"/>
  <p:tag name="MH_TYPE" val="Other"/>
  <p:tag name="MH_ORDER" val="2"/>
</p:tagLst>
</file>

<file path=ppt/tags/tag4.xml><?xml version="1.0" encoding="utf-8"?>
<p:tagLst xmlns:p="http://schemas.openxmlformats.org/presentationml/2006/main">
  <p:tag name="MH" val="20161022181333"/>
  <p:tag name="MH_LIBRARY" val="GRAPHIC"/>
  <p:tag name="MH_TYPE" val="Other"/>
  <p:tag name="MH_ORDER" val="3"/>
</p:tagLst>
</file>

<file path=ppt/tags/tag5.xml><?xml version="1.0" encoding="utf-8"?>
<p:tagLst xmlns:p="http://schemas.openxmlformats.org/presentationml/2006/main">
  <p:tag name="MH" val="20161022181333"/>
  <p:tag name="MH_LIBRARY" val="GRAPHIC"/>
  <p:tag name="MH_TYPE" val="Other"/>
  <p:tag name="MH_ORDER" val="4"/>
</p:tagLst>
</file>

<file path=ppt/tags/tag6.xml><?xml version="1.0" encoding="utf-8"?>
<p:tagLst xmlns:p="http://schemas.openxmlformats.org/presentationml/2006/main">
  <p:tag name="MH" val="20161022181333"/>
  <p:tag name="MH_LIBRARY" val="GRAPHIC"/>
  <p:tag name="MH_TYPE" val="SubTitle"/>
  <p:tag name="MH_ORDER" val="1"/>
</p:tagLst>
</file>

<file path=ppt/tags/tag7.xml><?xml version="1.0" encoding="utf-8"?>
<p:tagLst xmlns:p="http://schemas.openxmlformats.org/presentationml/2006/main">
  <p:tag name="MH" val="20161022181333"/>
  <p:tag name="MH_LIBRARY" val="GRAPHIC"/>
  <p:tag name="MH_TYPE" val="SubTitle"/>
  <p:tag name="MH_ORDER" val="2"/>
</p:tagLst>
</file>

<file path=ppt/tags/tag8.xml><?xml version="1.0" encoding="utf-8"?>
<p:tagLst xmlns:p="http://schemas.openxmlformats.org/presentationml/2006/main">
  <p:tag name="MH" val="20161022181333"/>
  <p:tag name="MH_LIBRARY" val="GRAPHIC"/>
  <p:tag name="MH_TYPE" val="SubTitle"/>
  <p:tag name="MH_ORDER" val="3"/>
</p:tagLst>
</file>

<file path=ppt/tags/tag9.xml><?xml version="1.0" encoding="utf-8"?>
<p:tagLst xmlns:p="http://schemas.openxmlformats.org/presentationml/2006/main">
  <p:tag name="MH" val="20161022181333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自定义设计方案">
  <a:themeElements>
    <a:clrScheme name="自定义 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358"/>
      </a:accent1>
      <a:accent2>
        <a:srgbClr val="18B29D"/>
      </a:accent2>
      <a:accent3>
        <a:srgbClr val="004358"/>
      </a:accent3>
      <a:accent4>
        <a:srgbClr val="18B29D"/>
      </a:accent4>
      <a:accent5>
        <a:srgbClr val="004358"/>
      </a:accent5>
      <a:accent6>
        <a:srgbClr val="18B29D"/>
      </a:accent6>
      <a:hlink>
        <a:srgbClr val="004358"/>
      </a:hlink>
      <a:folHlink>
        <a:srgbClr val="18B29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1810</Words>
  <Application>WPS 演示</Application>
  <PresentationFormat>自定义</PresentationFormat>
  <Paragraphs>201</Paragraphs>
  <Slides>19</Slides>
  <Notes>22</Notes>
  <HiddenSlides>0</HiddenSlides>
  <MMClips>1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4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</vt:lpstr>
      <vt:lpstr>微軟正黑體</vt:lpstr>
      <vt:lpstr>苹方-简</vt:lpstr>
      <vt:lpstr>PMingLiU</vt:lpstr>
      <vt:lpstr>宋体-繁</vt:lpstr>
      <vt:lpstr>Arial Bold</vt:lpstr>
      <vt:lpstr>Arial</vt:lpstr>
      <vt:lpstr>Lato Regular</vt:lpstr>
      <vt:lpstr>Thonburi</vt:lpstr>
      <vt:lpstr>Wingdings</vt:lpstr>
      <vt:lpstr>FontAwesome</vt:lpstr>
      <vt:lpstr>Open Sans Light</vt:lpstr>
      <vt:lpstr>Impact</vt:lpstr>
      <vt:lpstr>宋体</vt:lpstr>
      <vt:lpstr>Arial Unicode MS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bt134</dc:title>
  <dc:creator/>
  <cp:lastModifiedBy>a1111</cp:lastModifiedBy>
  <cp:revision>29</cp:revision>
  <dcterms:created xsi:type="dcterms:W3CDTF">2021-01-04T06:32:24Z</dcterms:created>
  <dcterms:modified xsi:type="dcterms:W3CDTF">2021-01-04T06:32:24Z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