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894BA8-4B49-4DB2-82E8-DBF5A9008B68}">
          <p14:sldIdLst>
            <p14:sldId id="256"/>
            <p14:sldId id="257"/>
            <p14:sldId id="259"/>
            <p14:sldId id="260"/>
            <p14:sldId id="261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2772-CDA3-4CFD-A8C6-772EFD705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7BBB0-F8C1-417D-A307-8FE9CBA08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71C06-67B3-4C25-90B5-5DB7E37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0B63D-C54D-4B99-8D9F-728559E3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42F83-2327-485C-9D40-EE72583D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444F-63D4-4E8B-A8CF-5F20A0F5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041F2-388F-460F-A9EA-3A690DCF5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96410-3C0D-4E65-97FD-9A2AF4E8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8E5EA-7550-4D71-A708-CF7A8B04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73FD2-A27A-47BE-A42D-DD91117A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50EA39-5C20-4347-82DA-CADCD824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62CB2-FEDC-4E1F-AFAD-177AD1E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27DC3-E9A6-4CF5-8FB2-D5228DA5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73C22-E2DD-4F8F-9E56-3D921546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19FB3-1250-40AA-92C8-4737501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9CE4-00A7-4580-8A08-5644FB4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EDDCB-8FAD-40C4-B8B8-CABAA7E6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1B1F2-6FD2-4121-9168-3C105A8C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4143D-3158-4491-8C88-DA65A6C2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A8C9E-0809-4D4D-A0B6-B4B2350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2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C6B68-45D5-4758-8AA8-CEC932BF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93E61-F354-4AB1-96A5-5B7333A2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D1A77-D785-4CD1-9865-CE5B4B3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C1B05-F315-4D0A-8D45-763BE8BC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2D86D-AE61-4C3F-BF48-6EDBCE8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5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4174-C182-4CEB-A168-94851074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19686-67B7-4227-9810-D66AAA033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A3851-3390-4313-9335-0AA47838F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EEB9A-8B42-45FE-B00E-C507E636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2E593-0EE4-498A-8529-1D8F23F2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9C506-2DBF-4A03-945B-55B4A10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9255D-24E7-4245-81D0-8B331B0C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2DD2A-FB1E-4A5C-B131-F13A1EE4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01D24-D001-4496-9DF9-DE5C953C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D965DC-1BE3-439C-AE39-C6045227D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886AC0-AD2A-4033-AD6C-04DB01B8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B24E0E-8DB6-4F3E-ADED-77E5D67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DEC22-A202-483D-BA92-21D2B735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812F8E-C555-4C3D-BED6-05BE1920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6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1062-DF01-4AA5-BFEA-6A63B486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76201-3200-4830-B65B-6F197A6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650AE8-82A9-4AA4-8002-0BCED4FD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FC583-5195-4584-A34D-D37701EB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9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5D31B1-1BF3-4C48-BAC8-9154DD5F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59E8B-DF4B-4D46-AEB7-DD53D680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36A90-67C7-4800-A0A5-0A039CF7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0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02368-5D63-4F59-B84F-D5DF68F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78C8D-4BD0-43BC-97AE-3E6CF35D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47C4C-D3CD-4946-8D3A-1719C0BE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29339-DAC7-4B2F-94AA-198F5A24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7C631-81C2-4366-800B-9013EB1D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8FDF7-4D93-4317-BE59-0FAAD76A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2B40-0867-4836-BF3B-E3AFBC60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C8E737-0B9E-4234-B884-4C4392E8B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F2FCB-1140-47F5-9391-AD2C6A47A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6EBB1-AB1B-47A3-8CC1-8ACE6909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06CCD-BFF4-43E3-AD02-5DF4ED95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FC4DB-3F64-4C53-B185-9C1858C4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BF92D-75F9-4EEB-B6C6-2367AAE4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901C0-E31B-4419-9522-168EE7E1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58C08-86B2-4693-8713-59232BE7E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7B6D-9A0A-4D04-93B7-878895A41040}" type="datetimeFigureOut">
              <a:rPr lang="zh-CN" altLang="en-US" smtClean="0"/>
              <a:t>2021/12/08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2A704-B6F8-4692-80D6-370127CDB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90A6-9334-482C-A7DA-C10EEA18F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6EE1-CE0A-4905-B8F2-B2BC884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41366-727C-4717-9A8F-4D9AA64BE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第三次平时作业</a:t>
            </a:r>
          </a:p>
        </p:txBody>
      </p:sp>
    </p:spTree>
    <p:extLst>
      <p:ext uri="{BB962C8B-B14F-4D97-AF65-F5344CB8AC3E}">
        <p14:creationId xmlns:p14="http://schemas.microsoft.com/office/powerpoint/2010/main" val="41404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AF49-43A6-4773-B500-5857062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37CED0-8AAA-4DD9-AD89-E27F787B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437"/>
            <a:ext cx="10515600" cy="30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E27E-9DCB-429C-9814-07158B9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771CA-28B3-4BDF-8280-CBCE8150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答题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CAA68B-D850-4BCE-BDF7-5C65696A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9" y="1365445"/>
            <a:ext cx="8272145" cy="51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AF49-43A6-4773-B500-5857062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E8A50-2A44-4931-B573-B2F91DA3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2320438"/>
            <a:ext cx="10779760" cy="33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6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E27E-9DCB-429C-9814-07158B9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771CA-28B3-4BDF-8280-CBCE8150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答题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63CAB9-E0FB-4D3F-90D6-76FAC320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1128259"/>
            <a:ext cx="6617302" cy="53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AF49-43A6-4773-B500-5857062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9C4BF-5705-4104-9A9B-EBB65BFD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690688"/>
            <a:ext cx="10342880" cy="44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E27E-9DCB-429C-9814-07158B9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771CA-28B3-4BDF-8280-CBCE8150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答题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C6CC66-7071-49BA-AFC6-A3FE300E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1935950"/>
            <a:ext cx="9194800" cy="424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AF49-43A6-4773-B500-5857062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C10183-ECE5-4033-B91E-DEE4BC64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111"/>
            <a:ext cx="10668000" cy="13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E27E-9DCB-429C-9814-07158B9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771CA-28B3-4BDF-8280-CBCE8150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答题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DE6877-51A6-4D04-AA7D-65ADB07E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705100"/>
            <a:ext cx="5734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</Words>
  <Application>Microsoft Office PowerPoint</Application>
  <PresentationFormat>宽屏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第三次平时作业</vt:lpstr>
      <vt:lpstr>第1题</vt:lpstr>
      <vt:lpstr>第1题</vt:lpstr>
      <vt:lpstr>第2题</vt:lpstr>
      <vt:lpstr>第2题</vt:lpstr>
      <vt:lpstr>第3题</vt:lpstr>
      <vt:lpstr>第3题</vt:lpstr>
      <vt:lpstr>第4题</vt:lpstr>
      <vt:lpstr>第4题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第三次平时作业</dc:title>
  <dc:creator>黄 义凯</dc:creator>
  <cp:lastModifiedBy>黄 义凯</cp:lastModifiedBy>
  <cp:revision>29</cp:revision>
  <dcterms:created xsi:type="dcterms:W3CDTF">2021-12-07T10:36:00Z</dcterms:created>
  <dcterms:modified xsi:type="dcterms:W3CDTF">2021-12-08T01:03:49Z</dcterms:modified>
</cp:coreProperties>
</file>