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87" r:id="rId5"/>
    <p:sldId id="286" r:id="rId6"/>
    <p:sldId id="290" r:id="rId7"/>
    <p:sldId id="292" r:id="rId8"/>
    <p:sldId id="28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>
      <p:cViewPr>
        <p:scale>
          <a:sx n="98" d="100"/>
          <a:sy n="98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@sriv" TargetMode="External"/><Relationship Id="rId2" Type="http://schemas.openxmlformats.org/officeDocument/2006/relationships/hyperlink" Target="https://sriv.bio.lin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problemset/problem/1791/D" TargetMode="External"/><Relationship Id="rId2" Type="http://schemas.openxmlformats.org/officeDocument/2006/relationships/hyperlink" Target="https://leetcode.com/problems/non-overlapping-interva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forces.com/problemset/problem/1791/E" TargetMode="External"/><Relationship Id="rId4" Type="http://schemas.openxmlformats.org/officeDocument/2006/relationships/hyperlink" Target="https://codeforces.com/problemset/problem/1791/G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61305"/>
            <a:ext cx="6400800" cy="104648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Srivaths 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IN" altLang="en-US" sz="2800" dirty="0">
                <a:solidFill>
                  <a:schemeClr val="tx1"/>
                </a:solidFill>
              </a:rPr>
              <a:t>S</a:t>
            </a:r>
            <a:r>
              <a:rPr lang="en-IN" altLang="en-US" sz="2800" dirty="0">
                <a:solidFill>
                  <a:schemeClr val="tx1"/>
                </a:solidFill>
                <a:sym typeface="+mn-ea"/>
              </a:rPr>
              <a:t>ocial Media Profiles: </a:t>
            </a:r>
            <a:r>
              <a:rPr lang="en-US" altLang="en-GB" sz="2800" dirty="0">
                <a:solidFill>
                  <a:schemeClr val="tx1"/>
                </a:solidFill>
                <a:sym typeface="+mn-ea"/>
                <a:hlinkClick r:id="rId2" action="ppaction://hlinkfile"/>
              </a:rPr>
              <a:t>sriv.bio.link</a:t>
            </a:r>
            <a:endParaRPr lang="en-IN" altLang="en-US" sz="2800" dirty="0">
              <a:solidFill>
                <a:schemeClr val="tx1"/>
              </a:solidFill>
              <a:sym typeface="+mn-ea"/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Goal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IN" sz="3600" dirty="0"/>
              <a:t>To learn about greedy algorithms.</a:t>
            </a:r>
          </a:p>
          <a:p>
            <a:endParaRPr lang="en-IN" sz="3600" dirty="0"/>
          </a:p>
          <a:p>
            <a:r>
              <a:rPr lang="en-IN" sz="3600" dirty="0"/>
              <a:t>Go through problems where greedy would and would not work.</a:t>
            </a:r>
          </a:p>
          <a:p>
            <a:endParaRPr lang="en-IN" sz="3600" dirty="0"/>
          </a:p>
          <a:p>
            <a:r>
              <a:rPr lang="en-IN" sz="3600" dirty="0"/>
              <a:t>Differentiate between greedy and dynamic programming.</a:t>
            </a:r>
          </a:p>
          <a:p>
            <a:endParaRPr lang="en-IN" sz="3600" dirty="0"/>
          </a:p>
          <a:p>
            <a:r>
              <a:rPr lang="en-IN" sz="3600" dirty="0"/>
              <a:t>Solve problems related to greedy algorithms.</a:t>
            </a:r>
          </a:p>
          <a:p>
            <a:pPr marL="0" indent="0">
              <a:buNone/>
            </a:pP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What are Greedy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</a:t>
            </a:r>
            <a:r>
              <a:rPr dirty="0"/>
              <a:t>reedy algorithm</a:t>
            </a:r>
            <a:r>
              <a:rPr lang="en-IN" dirty="0"/>
              <a:t>s </a:t>
            </a:r>
            <a:r>
              <a:rPr dirty="0"/>
              <a:t>select the best option available</a:t>
            </a:r>
            <a:r>
              <a:rPr lang="en-IN" dirty="0"/>
              <a:t> immediately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It </a:t>
            </a:r>
            <a:r>
              <a:rPr lang="en-IN" dirty="0"/>
              <a:t>does not </a:t>
            </a:r>
            <a:r>
              <a:rPr dirty="0"/>
              <a:t>worry whether the current best </a:t>
            </a:r>
            <a:r>
              <a:rPr lang="en-IN" dirty="0"/>
              <a:t>option is the optimal option in the future.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altLang="en-US" dirty="0">
                <a:sym typeface="+mn-ea"/>
              </a:rPr>
              <a:t>Greedy algorithms are generally related to searching and sorting.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Where greedy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dirty="0"/>
              <a:t>G</a:t>
            </a:r>
            <a:r>
              <a:rPr lang="en-US" dirty="0"/>
              <a:t>reedy algorithms work </a:t>
            </a:r>
            <a:r>
              <a:rPr lang="en-IN" altLang="en-US" dirty="0"/>
              <a:t>when </a:t>
            </a:r>
            <a:r>
              <a:rPr lang="en-US" dirty="0"/>
              <a:t>at every step, there is a choice that is optimal for the problem up to that step</a:t>
            </a:r>
            <a:r>
              <a:rPr lang="en-IN" altLang="en-US" dirty="0"/>
              <a:t>.</a:t>
            </a:r>
          </a:p>
          <a:p>
            <a:pPr marL="0" indent="0">
              <a:buNone/>
            </a:pPr>
            <a:endParaRPr lang="en-IN" altLang="en-US" dirty="0"/>
          </a:p>
          <a:p>
            <a:r>
              <a:rPr lang="en-IN" dirty="0">
                <a:sym typeface="+mn-ea"/>
              </a:rPr>
              <a:t>Take the subset of an array with ANY integer in it. Maximize the sum of the subset.</a:t>
            </a:r>
          </a:p>
          <a:p>
            <a:endParaRPr lang="en-IN" altLang="en-US" dirty="0"/>
          </a:p>
          <a:p>
            <a:r>
              <a:rPr lang="en-IN" altLang="en-US" dirty="0" err="1"/>
              <a:t>Kadane’s</a:t>
            </a:r>
            <a:r>
              <a:rPr lang="en-IN" altLang="en-US" dirty="0"/>
              <a:t> Algorithm for the maximum subarray sum of an array.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Where greedy does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dirty="0"/>
              <a:t>Coin change problem: Given N coins with different values, use the minimum number of coins to add up to a value K.</a:t>
            </a:r>
          </a:p>
          <a:p>
            <a:endParaRPr lang="en-IN" altLang="en-US" sz="2800" dirty="0"/>
          </a:p>
          <a:p>
            <a:r>
              <a:rPr lang="en-IN" altLang="en-US" sz="2800" dirty="0"/>
              <a:t>0-1 Knapsack Problem: Given weights and profit of N values, move them into a bag which can hold </a:t>
            </a:r>
            <a:r>
              <a:rPr lang="en-IN" altLang="en-US" sz="2800" dirty="0" err="1"/>
              <a:t>upto</a:t>
            </a:r>
            <a:r>
              <a:rPr lang="en-IN" altLang="en-US" sz="2800" dirty="0"/>
              <a:t> </a:t>
            </a:r>
            <a:r>
              <a:rPr lang="en-IN" altLang="en-US" sz="2800" dirty="0">
                <a:sym typeface="+mn-ea"/>
              </a:rPr>
              <a:t>weight W</a:t>
            </a:r>
            <a:r>
              <a:rPr lang="en-IN" altLang="en-US" sz="2800" dirty="0"/>
              <a:t>. Maximize profit.</a:t>
            </a:r>
            <a:br>
              <a:rPr lang="en-IN" altLang="en-US" sz="2800" dirty="0"/>
            </a:br>
            <a:br>
              <a:rPr lang="en-IN" altLang="en-US" sz="2800" dirty="0"/>
            </a:br>
            <a:r>
              <a:rPr lang="en-IN" altLang="en-US" sz="2800" dirty="0"/>
              <a:t>NOTE: You can only take an item, or exclude an item.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More greedy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Fractional Knapsack Problem: Given weights and profit of N values, move them into a bag which can hold </a:t>
            </a:r>
            <a:r>
              <a:rPr lang="en-IN" altLang="en-US" dirty="0" err="1">
                <a:sym typeface="+mn-ea"/>
              </a:rPr>
              <a:t>upto</a:t>
            </a:r>
            <a:r>
              <a:rPr lang="en-IN" altLang="en-US" dirty="0">
                <a:sym typeface="+mn-ea"/>
              </a:rPr>
              <a:t> weight W. Maximize the profit of the items in the bag.	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If we have N events, and given the starting and ending times of each event, maximize the number of events that can be attended.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Greedy vs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IN" altLang="en-US" dirty="0"/>
              <a:t>Greedy and DP are almost polar opposites.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Greedy only considers the local maximum. It doesn’t consider the global maximum.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Dynamic programming finds the globally best solution unlike greedy.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Generally, greedy is faster than DP due to not having to consider a lot of cases, but might not always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hlinkClick r:id="rId2" action="ppaction://hlinkfile"/>
              </a:rPr>
              <a:t>https://leetcode.com/problems/non-overlapping-intervals/</a:t>
            </a:r>
            <a:endParaRPr lang="en-US" sz="2400"/>
          </a:p>
          <a:p>
            <a:endParaRPr lang="en-US" sz="2400">
              <a:hlinkClick r:id="rId3" action="ppaction://hlinkfile"/>
            </a:endParaRPr>
          </a:p>
          <a:p>
            <a:r>
              <a:rPr lang="en-US" sz="2400">
                <a:hlinkClick r:id="rId3" action="ppaction://hlinkfile"/>
              </a:rPr>
              <a:t>https://codeforces.com/problemset/problem/1791/D</a:t>
            </a:r>
            <a:endParaRPr lang="en-US" sz="2400"/>
          </a:p>
          <a:p>
            <a:endParaRPr lang="en-US" sz="2400">
              <a:hlinkClick r:id="rId4" action="ppaction://hlinkfile"/>
            </a:endParaRPr>
          </a:p>
          <a:p>
            <a:r>
              <a:rPr lang="en-US" sz="2400">
                <a:hlinkClick r:id="rId4" action="ppaction://hlinkfile"/>
              </a:rPr>
              <a:t>https://codeforces.com/problemset/problem/1791/G1</a:t>
            </a:r>
            <a:endParaRPr lang="en-US" sz="2400"/>
          </a:p>
          <a:p>
            <a:endParaRPr lang="en-US" sz="2400">
              <a:hlinkClick r:id="rId5" action="ppaction://hlinkfile"/>
            </a:endParaRPr>
          </a:p>
          <a:p>
            <a:r>
              <a:rPr lang="en-US" sz="2400">
                <a:hlinkClick r:id="rId5" action="ppaction://hlinkfile"/>
              </a:rPr>
              <a:t>https://codeforces.com/problemset/problem/1791/E</a:t>
            </a:r>
          </a:p>
          <a:p>
            <a:endParaRPr lang="en-US" sz="2400">
              <a:hlinkClick r:id="rId5" action="ppaction://hlinkfile"/>
            </a:endParaRPr>
          </a:p>
          <a:p>
            <a:r>
              <a:rPr lang="en-US" sz="2400">
                <a:hlinkClick r:id="rId5" action="ppaction://hlinkfile"/>
              </a:rPr>
              <a:t>https://codeforces.com/problemset/problem/1744/D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Thanks for watching!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413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Greedy Algorithms</vt:lpstr>
      <vt:lpstr>Goal</vt:lpstr>
      <vt:lpstr>What are Greedy Algorithms?</vt:lpstr>
      <vt:lpstr>Where greedy works</vt:lpstr>
      <vt:lpstr>Where greedy does not work</vt:lpstr>
      <vt:lpstr>More greedy examples</vt:lpstr>
      <vt:lpstr>Greedy vs Dynamic Programming</vt:lpstr>
      <vt:lpstr>Problem Solving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 Part 1</dc:title>
  <dc:creator/>
  <cp:lastModifiedBy>Srivaths P</cp:lastModifiedBy>
  <cp:revision>280</cp:revision>
  <dcterms:created xsi:type="dcterms:W3CDTF">2006-08-16T00:00:00Z</dcterms:created>
  <dcterms:modified xsi:type="dcterms:W3CDTF">2023-10-16T11:15:18Z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472A1B7BC9C84514AEF39D489821396E</vt:lpwstr>
  </property>
  <property fmtid="{D5CDD505-2E9C-101B-9397-08002B2CF9AE}" pid="3" name="KSOProductBuildVer">
    <vt:lpwstr>1033-11.2.0.11440</vt:lpwstr>
  </property>
</Properties>
</file>