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59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38" autoAdjust="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5891-1007-4B72-A09A-2DB2B596CAE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1FD-3591-42CE-BE32-802E8B9E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5891-1007-4B72-A09A-2DB2B596CAE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1FD-3591-42CE-BE32-802E8B9E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5891-1007-4B72-A09A-2DB2B596CAE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1FD-3591-42CE-BE32-802E8B9E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5891-1007-4B72-A09A-2DB2B596CAE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1FD-3591-42CE-BE32-802E8B9E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5891-1007-4B72-A09A-2DB2B596CAE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1FD-3591-42CE-BE32-802E8B9E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5891-1007-4B72-A09A-2DB2B596CAE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1FD-3591-42CE-BE32-802E8B9E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5891-1007-4B72-A09A-2DB2B596CAE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1FD-3591-42CE-BE32-802E8B9E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5891-1007-4B72-A09A-2DB2B596CAE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1FD-3591-42CE-BE32-802E8B9E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6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5891-1007-4B72-A09A-2DB2B596CAE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1FD-3591-42CE-BE32-802E8B9E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4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5891-1007-4B72-A09A-2DB2B596CAE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1FD-3591-42CE-BE32-802E8B9E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5891-1007-4B72-A09A-2DB2B596CAE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11FD-3591-42CE-BE32-802E8B9E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5891-1007-4B72-A09A-2DB2B596CAE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E11FD-3591-42CE-BE32-802E8B9E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MKL 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32257" y="874543"/>
            <a:ext cx="197365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Fuse features horizontally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9141" y="2145628"/>
            <a:ext cx="3777875" cy="44597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59141" y="2145628"/>
            <a:ext cx="167763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5555254" y="2346657"/>
            <a:ext cx="2326106" cy="110657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K-Fold</a:t>
            </a:r>
          </a:p>
          <a:p>
            <a:pPr algn="ctr"/>
            <a:r>
              <a:rPr lang="en-US" dirty="0" smtClean="0"/>
              <a:t>Finished?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31479" y="3918280"/>
            <a:ext cx="1973655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kernels by parameters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731479" y="5370091"/>
            <a:ext cx="1973655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with multiple C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6718307" y="3453227"/>
            <a:ext cx="0" cy="4650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>
            <a:off x="6718307" y="4832680"/>
            <a:ext cx="0" cy="5374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31149" y="3460535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Elbow Connector 17"/>
          <p:cNvCxnSpPr>
            <a:stCxn id="10" idx="1"/>
            <a:endCxn id="8" idx="1"/>
          </p:cNvCxnSpPr>
          <p:nvPr/>
        </p:nvCxnSpPr>
        <p:spPr>
          <a:xfrm rot="10800000">
            <a:off x="5555255" y="2899943"/>
            <a:ext cx="176225" cy="2927349"/>
          </a:xfrm>
          <a:prstGeom prst="bentConnector3">
            <a:avLst>
              <a:gd name="adj1" fmla="val 39357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8" idx="0"/>
          </p:cNvCxnSpPr>
          <p:nvPr/>
        </p:nvCxnSpPr>
        <p:spPr>
          <a:xfrm flipH="1">
            <a:off x="6718307" y="1788943"/>
            <a:ext cx="778" cy="557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242767" y="313071"/>
            <a:ext cx="197365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best parameter C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8" idx="3"/>
            <a:endCxn id="27" idx="1"/>
          </p:cNvCxnSpPr>
          <p:nvPr/>
        </p:nvCxnSpPr>
        <p:spPr>
          <a:xfrm flipV="1">
            <a:off x="7881360" y="770271"/>
            <a:ext cx="1361407" cy="21296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36" idx="0"/>
          </p:cNvCxnSpPr>
          <p:nvPr/>
        </p:nvCxnSpPr>
        <p:spPr>
          <a:xfrm>
            <a:off x="10229595" y="1227471"/>
            <a:ext cx="6523" cy="561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34" name="TextBox 33"/>
          <p:cNvSpPr txBox="1"/>
          <p:nvPr/>
        </p:nvSpPr>
        <p:spPr>
          <a:xfrm>
            <a:off x="8195615" y="1414295"/>
            <a:ext cx="60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239771" y="3264147"/>
            <a:ext cx="197365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Re-Train with the best parameter C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242767" y="1788609"/>
            <a:ext cx="1986701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Re-build kernels with all the training data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2"/>
            <a:endCxn id="35" idx="0"/>
          </p:cNvCxnSpPr>
          <p:nvPr/>
        </p:nvCxnSpPr>
        <p:spPr>
          <a:xfrm flipH="1">
            <a:off x="10226599" y="2703009"/>
            <a:ext cx="9519" cy="561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42" name="Rounded Rectangle 41"/>
          <p:cNvSpPr/>
          <p:nvPr/>
        </p:nvSpPr>
        <p:spPr>
          <a:xfrm>
            <a:off x="9239771" y="4647024"/>
            <a:ext cx="197365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5" idx="2"/>
            <a:endCxn id="42" idx="0"/>
          </p:cNvCxnSpPr>
          <p:nvPr/>
        </p:nvCxnSpPr>
        <p:spPr>
          <a:xfrm>
            <a:off x="10226599" y="4178547"/>
            <a:ext cx="0" cy="468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47" name="Oval 46"/>
          <p:cNvSpPr/>
          <p:nvPr/>
        </p:nvSpPr>
        <p:spPr>
          <a:xfrm>
            <a:off x="6490519" y="131272"/>
            <a:ext cx="455574" cy="4555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7" idx="4"/>
            <a:endCxn id="4" idx="0"/>
          </p:cNvCxnSpPr>
          <p:nvPr/>
        </p:nvCxnSpPr>
        <p:spPr>
          <a:xfrm>
            <a:off x="6718306" y="586846"/>
            <a:ext cx="779" cy="2876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7" idx="2"/>
            <a:endCxn id="36" idx="0"/>
          </p:cNvCxnSpPr>
          <p:nvPr/>
        </p:nvCxnSpPr>
        <p:spPr>
          <a:xfrm>
            <a:off x="10229595" y="1227471"/>
            <a:ext cx="6523" cy="5611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2"/>
            <a:endCxn id="35" idx="0"/>
          </p:cNvCxnSpPr>
          <p:nvPr/>
        </p:nvCxnSpPr>
        <p:spPr>
          <a:xfrm flipH="1">
            <a:off x="10226599" y="2703009"/>
            <a:ext cx="9519" cy="5611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2"/>
            <a:endCxn id="42" idx="0"/>
          </p:cNvCxnSpPr>
          <p:nvPr/>
        </p:nvCxnSpPr>
        <p:spPr>
          <a:xfrm>
            <a:off x="10226599" y="4178547"/>
            <a:ext cx="0" cy="4684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998811" y="5993802"/>
            <a:ext cx="455574" cy="4555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42" idx="2"/>
            <a:endCxn id="71" idx="0"/>
          </p:cNvCxnSpPr>
          <p:nvPr/>
        </p:nvCxnSpPr>
        <p:spPr>
          <a:xfrm flipH="1">
            <a:off x="10226598" y="5561424"/>
            <a:ext cx="1" cy="4323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0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Experiment 1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224589" y="1682132"/>
            <a:ext cx="3785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</a:rPr>
              <a:t>(1)-feature-type MKL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4872481" y="3406476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59144" y="4000386"/>
            <a:ext cx="1114840" cy="6315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kernels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573419" y="5301196"/>
            <a:ext cx="1114840" cy="6315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MKL Training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283240" y="2582779"/>
            <a:ext cx="1684421" cy="3625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924668" y="1712911"/>
            <a:ext cx="4315027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One </a:t>
            </a:r>
            <a:r>
              <a:rPr lang="en-US" sz="3200" dirty="0" smtClean="0">
                <a:solidFill>
                  <a:srgbClr val="0070C0"/>
                </a:solidFill>
              </a:rPr>
              <a:t>thread one emotion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539251" y="2833832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TFIDF</a:t>
            </a:r>
          </a:p>
        </p:txBody>
      </p:sp>
      <p:sp>
        <p:nvSpPr>
          <p:cNvPr id="53" name="Down Arrow 52"/>
          <p:cNvSpPr/>
          <p:nvPr/>
        </p:nvSpPr>
        <p:spPr>
          <a:xfrm>
            <a:off x="4872481" y="4708493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6846197" y="3406476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6532860" y="4000386"/>
            <a:ext cx="1114840" cy="6315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kernels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547135" y="5301196"/>
            <a:ext cx="1114840" cy="6315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MKL Training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56956" y="2582779"/>
            <a:ext cx="1684421" cy="3625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6512967" y="2833832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62" name="Down Arrow 61"/>
          <p:cNvSpPr/>
          <p:nvPr/>
        </p:nvSpPr>
        <p:spPr>
          <a:xfrm>
            <a:off x="6846197" y="4708493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8786629" y="3406476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8473292" y="4000386"/>
            <a:ext cx="1114840" cy="6315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kernels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487567" y="5301196"/>
            <a:ext cx="1114840" cy="6315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MKL Training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8197388" y="2582779"/>
            <a:ext cx="1684421" cy="3625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8453399" y="2833832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gist</a:t>
            </a:r>
            <a:endParaRPr lang="en-US" dirty="0"/>
          </a:p>
        </p:txBody>
      </p:sp>
      <p:sp>
        <p:nvSpPr>
          <p:cNvPr id="68" name="Down Arrow 67"/>
          <p:cNvSpPr/>
          <p:nvPr/>
        </p:nvSpPr>
        <p:spPr>
          <a:xfrm>
            <a:off x="8786629" y="4708493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10746954" y="3406476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0433617" y="4000386"/>
            <a:ext cx="1114840" cy="6315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kernels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10447892" y="5301196"/>
            <a:ext cx="1114840" cy="6315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MKL Training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0157713" y="2582779"/>
            <a:ext cx="1684421" cy="3625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0413724" y="2833832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phog</a:t>
            </a:r>
            <a:endParaRPr lang="en-US" dirty="0"/>
          </a:p>
        </p:txBody>
      </p:sp>
      <p:sp>
        <p:nvSpPr>
          <p:cNvPr id="74" name="Down Arrow 73"/>
          <p:cNvSpPr/>
          <p:nvPr/>
        </p:nvSpPr>
        <p:spPr>
          <a:xfrm>
            <a:off x="10746954" y="4708493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343132" y="6049518"/>
            <a:ext cx="147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Develop with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different C</a:t>
            </a: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83132"/>
              </p:ext>
            </p:extLst>
          </p:nvPr>
        </p:nvGraphicFramePr>
        <p:xfrm>
          <a:off x="224589" y="3704811"/>
          <a:ext cx="3815219" cy="212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73072"/>
                <a:gridCol w="2342147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Gaussian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[0.1 1 10 15 20]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F-Pick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All, Random*9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[10 30 80 100 300 500 1000]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Experiment 2</a:t>
            </a:r>
            <a:endParaRPr lang="en-US" sz="4000" dirty="0"/>
          </a:p>
        </p:txBody>
      </p:sp>
      <p:sp>
        <p:nvSpPr>
          <p:cNvPr id="20" name="Down Arrow 19"/>
          <p:cNvSpPr/>
          <p:nvPr/>
        </p:nvSpPr>
        <p:spPr>
          <a:xfrm>
            <a:off x="6091683" y="3566896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778346" y="4096638"/>
            <a:ext cx="1114840" cy="6315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kernels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601914" y="3541724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286609" y="4073380"/>
            <a:ext cx="1114840" cy="6315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kernels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792621" y="5397448"/>
            <a:ext cx="1114840" cy="6315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MKL Training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792158" y="2582779"/>
            <a:ext cx="3030493" cy="3625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24668" y="1712911"/>
            <a:ext cx="4315027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One </a:t>
            </a:r>
            <a:r>
              <a:rPr lang="en-US" sz="3200" dirty="0" smtClean="0">
                <a:solidFill>
                  <a:srgbClr val="0070C0"/>
                </a:solidFill>
              </a:rPr>
              <a:t>thread one emotion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80936" y="2914042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TFIDF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309400" y="2914042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Keyword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710090" y="2888870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gist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838554" y="2888870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phog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090217" y="2854002"/>
            <a:ext cx="2430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628786" y="2827714"/>
            <a:ext cx="2430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091683" y="4804745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323770" y="5373385"/>
            <a:ext cx="1114840" cy="6315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MKL Training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23307" y="2558716"/>
            <a:ext cx="3030493" cy="3625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9622832" y="4780682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97195" y="1712911"/>
            <a:ext cx="3785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</a:rPr>
              <a:t>(2)-feature-type MKL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55108" y="6028973"/>
            <a:ext cx="147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Develop with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different 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41029" y="274527"/>
            <a:ext cx="41328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Params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Kernel Type:	Gaussian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Gamma:          	[0.1 1 10 15 20]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F-Pick:		All, Random*9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C:		[0.1 1 10 100 300 500]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13641"/>
              </p:ext>
            </p:extLst>
          </p:nvPr>
        </p:nvGraphicFramePr>
        <p:xfrm>
          <a:off x="497195" y="3629245"/>
          <a:ext cx="3815219" cy="212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73072"/>
                <a:gridCol w="2342147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Gaussian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[0.1 1 10 15 20]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F-Pick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All, Random*9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[10 30 80 100 300 500 1000]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2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3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8250687" y="3296049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937350" y="3825791"/>
            <a:ext cx="1114840" cy="6315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kernels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8253700" y="4577088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947917" y="5192567"/>
            <a:ext cx="1114840" cy="6315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MKL Training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637593" y="2426982"/>
            <a:ext cx="5716207" cy="3945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32367" y="2619293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TFIDF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60831" y="2619293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Keyword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489295" y="2615129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617759" y="2615129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phog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141648" y="2559253"/>
            <a:ext cx="46805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480" y="1712911"/>
            <a:ext cx="3785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</a:rPr>
              <a:t>(4)-feature-type MKL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9682" y="1712911"/>
            <a:ext cx="4315027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One </a:t>
            </a:r>
            <a:r>
              <a:rPr lang="en-US" sz="3200" dirty="0" smtClean="0">
                <a:solidFill>
                  <a:srgbClr val="0070C0"/>
                </a:solidFill>
              </a:rPr>
              <a:t>thread one emotion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39111" y="6035665"/>
            <a:ext cx="147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Develop with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different C</a:t>
            </a: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72453"/>
              </p:ext>
            </p:extLst>
          </p:nvPr>
        </p:nvGraphicFramePr>
        <p:xfrm>
          <a:off x="678480" y="3649988"/>
          <a:ext cx="3815219" cy="212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73072"/>
                <a:gridCol w="2342147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Gaussian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[0.1 1 10 15 20]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F-Pick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All, Random*9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[10 30 80 100 300 500 1000]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4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4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8250687" y="3296049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937350" y="3873917"/>
            <a:ext cx="1114840" cy="6315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 </a:t>
            </a:r>
            <a:r>
              <a:rPr lang="en-US" dirty="0"/>
              <a:t>kernels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8253700" y="4577088"/>
            <a:ext cx="484632" cy="5151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947917" y="5192567"/>
            <a:ext cx="1114840" cy="6315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MKL Training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637593" y="2426982"/>
            <a:ext cx="5716207" cy="3945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32367" y="2619293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TFIDF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60831" y="2619293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Keyword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489295" y="2615129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617759" y="2615129"/>
            <a:ext cx="1128464" cy="52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phog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141648" y="2559253"/>
            <a:ext cx="46805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480" y="1712911"/>
            <a:ext cx="3785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</a:rPr>
              <a:t>(4)-feature-type MKL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9682" y="1712911"/>
            <a:ext cx="4315027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One </a:t>
            </a:r>
            <a:r>
              <a:rPr lang="en-US" sz="3200" dirty="0" smtClean="0">
                <a:solidFill>
                  <a:srgbClr val="0070C0"/>
                </a:solidFill>
              </a:rPr>
              <a:t>thread one emotion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2414" y="6028973"/>
            <a:ext cx="147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Develop with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different C</a:t>
            </a: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24742"/>
              </p:ext>
            </p:extLst>
          </p:nvPr>
        </p:nvGraphicFramePr>
        <p:xfrm>
          <a:off x="497195" y="3629245"/>
          <a:ext cx="3815219" cy="212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73072"/>
                <a:gridCol w="2342147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Gaussian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[0.1 1 10 15 20]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F-Pick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 types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of features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[10 30 80 100 300 500 1000]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3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261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Theme</vt:lpstr>
      <vt:lpstr>MKL Experiment</vt:lpstr>
      <vt:lpstr>Experiment Flow</vt:lpstr>
      <vt:lpstr>Experiment 1</vt:lpstr>
      <vt:lpstr>Experiment 2</vt:lpstr>
      <vt:lpstr>Experiment 3</vt:lpstr>
      <vt:lpstr>Experiment 4</vt:lpstr>
      <vt:lpstr>Figures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MKL Experiment</dc:title>
  <dc:creator>doug919</dc:creator>
  <cp:lastModifiedBy>doug919</cp:lastModifiedBy>
  <cp:revision>53</cp:revision>
  <dcterms:created xsi:type="dcterms:W3CDTF">2015-01-27T02:10:53Z</dcterms:created>
  <dcterms:modified xsi:type="dcterms:W3CDTF">2015-02-10T07:00:51Z</dcterms:modified>
</cp:coreProperties>
</file>