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001"/>
    <a:srgbClr val="265F01"/>
    <a:srgbClr val="2B6204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72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7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3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9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09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6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2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95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36C7-1EFD-44DC-BEDD-F45A9578B74F}" type="datetimeFigureOut">
              <a:rPr lang="es-MX" smtClean="0"/>
              <a:t>04/06/2014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EA73-B15C-49D6-8856-2BA5EAC93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36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088772">
            <a:off x="4872109" y="916835"/>
            <a:ext cx="5566117" cy="1076252"/>
          </a:xfrm>
          <a:solidFill>
            <a:srgbClr val="2B6204"/>
          </a:solidFill>
          <a:effectLst>
            <a:softEdge rad="469900"/>
          </a:effectLst>
        </p:spPr>
        <p:txBody>
          <a:bodyPr/>
          <a:lstStyle/>
          <a:p>
            <a:r>
              <a:rPr lang="es-MX" dirty="0" smtClean="0"/>
              <a:t>WORKBENCH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95903" y="4153651"/>
            <a:ext cx="8253245" cy="1515630"/>
          </a:xfrm>
          <a:solidFill>
            <a:srgbClr val="265F01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Herramientas automáticas para monitoreo y administración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Migración de la Base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Auditoria</a:t>
            </a:r>
          </a:p>
        </p:txBody>
      </p:sp>
      <p:pic>
        <p:nvPicPr>
          <p:cNvPr id="1026" name="Picture 2" descr="https://lh5.googleusercontent.com/-_mODzzzcLxE/Tn3cuPf_oWI/AAAAAAAADCQ/1ty4gEx02cY/mysql-workbench-logo-14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7" y="382263"/>
            <a:ext cx="2967453" cy="29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4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0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8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 rot="21064535">
            <a:off x="3137577" y="2534973"/>
            <a:ext cx="7896586" cy="1325563"/>
          </a:xfrm>
          <a:prstGeom prst="rect">
            <a:avLst/>
          </a:prstGeom>
          <a:solidFill>
            <a:srgbClr val="276001"/>
          </a:solidFill>
          <a:effectLst>
            <a:softEdge rad="254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Migración de la Base de Datos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lh5.googleusercontent.com/-_mODzzzcLxE/Tn3cuPf_oWI/AAAAAAAADCQ/1ty4gEx02cY/mysql-workbench-logo-14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56" y="4335284"/>
            <a:ext cx="1574752" cy="15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2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4921"/>
            <a:ext cx="12192000" cy="6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1064535">
            <a:off x="941231" y="2528775"/>
            <a:ext cx="10515600" cy="1325563"/>
          </a:xfrm>
          <a:solidFill>
            <a:srgbClr val="276001"/>
          </a:solidFill>
          <a:effectLst>
            <a:softEdge rad="25400"/>
          </a:effectLst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Herramientas automáticas para monitoreo y administración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lh5.googleusercontent.com/-_mODzzzcLxE/Tn3cuPf_oWI/AAAAAAAADCQ/1ty4gEx02cY/mysql-workbench-logo-14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56" y="4335284"/>
            <a:ext cx="1574752" cy="15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3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1022"/>
          <a:stretch/>
        </p:blipFill>
        <p:spPr>
          <a:xfrm>
            <a:off x="0" y="762000"/>
            <a:ext cx="12192000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-96982" y="0"/>
            <a:ext cx="12288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 rot="21064535">
            <a:off x="4461789" y="2482799"/>
            <a:ext cx="4901933" cy="1325563"/>
          </a:xfrm>
          <a:prstGeom prst="rect">
            <a:avLst/>
          </a:prstGeom>
          <a:solidFill>
            <a:srgbClr val="276001"/>
          </a:solidFill>
          <a:effectLst>
            <a:softEdge rad="254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</a:rPr>
              <a:t>AUDITORIA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lh5.googleusercontent.com/-_mODzzzcLxE/Tn3cuPf_oWI/AAAAAAAADCQ/1ty4gEx02cY/mysql-workbench-logo-14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56" y="4335284"/>
            <a:ext cx="1574752" cy="15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4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2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6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4096" y="-90152"/>
            <a:ext cx="10619703" cy="68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5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-46038"/>
            <a:ext cx="10515600" cy="680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Panorámica</PresentationFormat>
  <Paragraphs>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WORKBENCH</vt:lpstr>
      <vt:lpstr>Herramientas automáticas para monitoreo y administración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WORKBENCH</dc:title>
  <dc:creator>★☆уα∂ιяα єѕραяzα☆★</dc:creator>
  <cp:lastModifiedBy>★☆уα∂ιяα єѕραяzα☆★</cp:lastModifiedBy>
  <cp:revision>8</cp:revision>
  <dcterms:created xsi:type="dcterms:W3CDTF">2014-06-04T16:01:27Z</dcterms:created>
  <dcterms:modified xsi:type="dcterms:W3CDTF">2014-06-04T16:37:36Z</dcterms:modified>
</cp:coreProperties>
</file>