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5" r:id="rId9"/>
    <p:sldId id="266"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007B4A8-F3C7-43F3-94C9-B067281E77D1}" type="datetimeFigureOut">
              <a:rPr lang="es-MX" smtClean="0"/>
              <a:t>19/05/2014</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325046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07B4A8-F3C7-43F3-94C9-B067281E77D1}" type="datetimeFigureOut">
              <a:rPr lang="es-MX" smtClean="0"/>
              <a:t>19/05/2014</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196965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07B4A8-F3C7-43F3-94C9-B067281E77D1}" type="datetimeFigureOut">
              <a:rPr lang="es-MX" smtClean="0"/>
              <a:t>19/05/2014</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03DBE-5A13-454B-B65A-767804B17FA9}"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445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007B4A8-F3C7-43F3-94C9-B067281E77D1}" type="datetimeFigureOut">
              <a:rPr lang="es-MX" smtClean="0"/>
              <a:t>19/05/2014</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1831299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007B4A8-F3C7-43F3-94C9-B067281E77D1}" type="datetimeFigureOut">
              <a:rPr lang="es-MX" smtClean="0"/>
              <a:t>19/05/2014</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03DBE-5A13-454B-B65A-767804B17FA9}"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3309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007B4A8-F3C7-43F3-94C9-B067281E77D1}" type="datetimeFigureOut">
              <a:rPr lang="es-MX" smtClean="0"/>
              <a:t>19/05/2014</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3507478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07B4A8-F3C7-43F3-94C9-B067281E77D1}" type="datetimeFigureOut">
              <a:rPr lang="es-MX" smtClean="0"/>
              <a:t>19/05/2014</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2823828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07B4A8-F3C7-43F3-94C9-B067281E77D1}" type="datetimeFigureOut">
              <a:rPr lang="es-MX" smtClean="0"/>
              <a:t>19/05/2014</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240070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07B4A8-F3C7-43F3-94C9-B067281E77D1}" type="datetimeFigureOut">
              <a:rPr lang="es-MX" smtClean="0"/>
              <a:t>19/05/2014</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392800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07B4A8-F3C7-43F3-94C9-B067281E77D1}" type="datetimeFigureOut">
              <a:rPr lang="es-MX" smtClean="0"/>
              <a:t>19/05/2014</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2022365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007B4A8-F3C7-43F3-94C9-B067281E77D1}" type="datetimeFigureOut">
              <a:rPr lang="es-MX" smtClean="0"/>
              <a:t>19/05/2014</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167056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007B4A8-F3C7-43F3-94C9-B067281E77D1}" type="datetimeFigureOut">
              <a:rPr lang="es-MX" smtClean="0"/>
              <a:t>19/05/2014</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38989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007B4A8-F3C7-43F3-94C9-B067281E77D1}" type="datetimeFigureOut">
              <a:rPr lang="es-MX" smtClean="0"/>
              <a:t>19/05/2014</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112295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07B4A8-F3C7-43F3-94C9-B067281E77D1}" type="datetimeFigureOut">
              <a:rPr lang="es-MX" smtClean="0"/>
              <a:t>19/05/2014</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203956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07B4A8-F3C7-43F3-94C9-B067281E77D1}" type="datetimeFigureOut">
              <a:rPr lang="es-MX" smtClean="0"/>
              <a:t>19/05/2014</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167746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07B4A8-F3C7-43F3-94C9-B067281E77D1}" type="datetimeFigureOut">
              <a:rPr lang="es-MX" smtClean="0"/>
              <a:t>19/05/2014</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03DBE-5A13-454B-B65A-767804B17FA9}" type="slidenum">
              <a:rPr lang="es-MX" smtClean="0"/>
              <a:t>‹Nº›</a:t>
            </a:fld>
            <a:endParaRPr lang="es-MX"/>
          </a:p>
        </p:txBody>
      </p:sp>
    </p:spTree>
    <p:extLst>
      <p:ext uri="{BB962C8B-B14F-4D97-AF65-F5344CB8AC3E}">
        <p14:creationId xmlns:p14="http://schemas.microsoft.com/office/powerpoint/2010/main" val="398219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007B4A8-F3C7-43F3-94C9-B067281E77D1}" type="datetimeFigureOut">
              <a:rPr lang="es-MX" smtClean="0"/>
              <a:t>19/05/2014</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503DBE-5A13-454B-B65A-767804B17FA9}" type="slidenum">
              <a:rPr lang="es-MX" smtClean="0"/>
              <a:t>‹Nº›</a:t>
            </a:fld>
            <a:endParaRPr lang="es-MX"/>
          </a:p>
        </p:txBody>
      </p:sp>
    </p:spTree>
    <p:extLst>
      <p:ext uri="{BB962C8B-B14F-4D97-AF65-F5344CB8AC3E}">
        <p14:creationId xmlns:p14="http://schemas.microsoft.com/office/powerpoint/2010/main" val="3671030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334973" y="1272947"/>
            <a:ext cx="6255434" cy="2387600"/>
          </a:xfrm>
        </p:spPr>
        <p:txBody>
          <a:bodyPr>
            <a:normAutofit fontScale="90000"/>
          </a:bodyPr>
          <a:lstStyle/>
          <a:p>
            <a:r>
              <a:rPr lang="es-MX" sz="8000" b="1" dirty="0" smtClean="0"/>
              <a:t>TUTORIAL GITHUB</a:t>
            </a:r>
            <a:endParaRPr lang="es-MX" sz="8000" b="1" dirty="0"/>
          </a:p>
        </p:txBody>
      </p:sp>
      <p:sp>
        <p:nvSpPr>
          <p:cNvPr id="6" name="Subtítulo 5"/>
          <p:cNvSpPr>
            <a:spLocks noGrp="1"/>
          </p:cNvSpPr>
          <p:nvPr>
            <p:ph type="subTitle" idx="1"/>
          </p:nvPr>
        </p:nvSpPr>
        <p:spPr>
          <a:xfrm>
            <a:off x="1792475" y="4288582"/>
            <a:ext cx="9144000" cy="1655762"/>
          </a:xfrm>
        </p:spPr>
        <p:txBody>
          <a:bodyPr/>
          <a:lstStyle/>
          <a:p>
            <a:r>
              <a:rPr lang="es-MX" dirty="0" smtClean="0"/>
              <a:t>CONTROL DE VERSIONES DE ESTA HERRAMIENTA</a:t>
            </a:r>
            <a:endParaRPr lang="es-MX" dirty="0"/>
          </a:p>
        </p:txBody>
      </p:sp>
      <p:pic>
        <p:nvPicPr>
          <p:cNvPr id="4" name="Imagen 3"/>
          <p:cNvPicPr>
            <a:picLocks noChangeAspect="1"/>
          </p:cNvPicPr>
          <p:nvPr/>
        </p:nvPicPr>
        <p:blipFill>
          <a:blip r:embed="rId3"/>
          <a:stretch>
            <a:fillRect/>
          </a:stretch>
        </p:blipFill>
        <p:spPr>
          <a:xfrm rot="19514970">
            <a:off x="152485" y="721865"/>
            <a:ext cx="2322278" cy="800996"/>
          </a:xfrm>
          <a:prstGeom prst="rect">
            <a:avLst/>
          </a:prstGeom>
        </p:spPr>
      </p:pic>
    </p:spTree>
    <p:extLst>
      <p:ext uri="{BB962C8B-B14F-4D97-AF65-F5344CB8AC3E}">
        <p14:creationId xmlns:p14="http://schemas.microsoft.com/office/powerpoint/2010/main" val="3661841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3074" y="252583"/>
            <a:ext cx="10515600" cy="1325563"/>
          </a:xfrm>
        </p:spPr>
        <p:txBody>
          <a:bodyPr/>
          <a:lstStyle/>
          <a:p>
            <a:r>
              <a:rPr lang="es-MX" b="1" dirty="0" smtClean="0">
                <a:latin typeface="Arial" panose="020B0604020202020204" pitchFamily="34" charset="0"/>
                <a:cs typeface="Arial" panose="020B0604020202020204" pitchFamily="34" charset="0"/>
              </a:rPr>
              <a:t>Modificando tu última confirmación</a:t>
            </a:r>
            <a:endParaRPr lang="es-MX"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828799" y="1797489"/>
            <a:ext cx="9764151" cy="4351338"/>
          </a:xfrm>
        </p:spPr>
        <p:txBody>
          <a:bodyPr>
            <a:normAutofit/>
          </a:bodyPr>
          <a:lstStyle/>
          <a:p>
            <a:r>
              <a:rPr lang="es-MX" sz="3200" dirty="0" smtClean="0">
                <a:latin typeface="Arial" panose="020B0604020202020204" pitchFamily="34" charset="0"/>
                <a:cs typeface="Arial" panose="020B0604020202020204" pitchFamily="34" charset="0"/>
              </a:rPr>
              <a:t>Uno de los casos más comunes en el que quieres deshacer cambios es cuando confirmas demasiado pronto y te olvidas de añadir algún archivo, o te confundes al introducir el mensaje de confirmación. </a:t>
            </a:r>
          </a:p>
          <a:p>
            <a:r>
              <a:rPr lang="es-MX" sz="3200" dirty="0" smtClean="0">
                <a:latin typeface="Arial" panose="020B0604020202020204" pitchFamily="34" charset="0"/>
                <a:cs typeface="Arial" panose="020B0604020202020204" pitchFamily="34" charset="0"/>
              </a:rPr>
              <a:t>Si quieres volver a hacer la confirmación, puedes ejecutar un </a:t>
            </a:r>
            <a:r>
              <a:rPr lang="es-MX" sz="3200" dirty="0" err="1" smtClean="0">
                <a:latin typeface="Arial" panose="020B0604020202020204" pitchFamily="34" charset="0"/>
                <a:cs typeface="Arial" panose="020B0604020202020204" pitchFamily="34" charset="0"/>
              </a:rPr>
              <a:t>commit</a:t>
            </a:r>
            <a:r>
              <a:rPr lang="es-MX" sz="3200" dirty="0" smtClean="0">
                <a:latin typeface="Arial" panose="020B0604020202020204" pitchFamily="34" charset="0"/>
                <a:cs typeface="Arial" panose="020B0604020202020204" pitchFamily="34" charset="0"/>
              </a:rPr>
              <a:t> con la opción --</a:t>
            </a:r>
            <a:r>
              <a:rPr lang="es-MX" sz="3200" dirty="0" err="1" smtClean="0">
                <a:latin typeface="Arial" panose="020B0604020202020204" pitchFamily="34" charset="0"/>
                <a:cs typeface="Arial" panose="020B0604020202020204" pitchFamily="34" charset="0"/>
              </a:rPr>
              <a:t>amend</a:t>
            </a:r>
            <a:r>
              <a:rPr lang="es-MX" sz="3200" dirty="0" smtClean="0">
                <a:latin typeface="Arial" panose="020B0604020202020204" pitchFamily="34" charset="0"/>
                <a:cs typeface="Arial" panose="020B0604020202020204" pitchFamily="34" charset="0"/>
              </a:rPr>
              <a:t>:</a:t>
            </a:r>
            <a:endParaRPr lang="es-MX" sz="32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3794319" y="5122006"/>
            <a:ext cx="6447475" cy="1133622"/>
          </a:xfrm>
          <a:prstGeom prst="rect">
            <a:avLst/>
          </a:prstGeom>
        </p:spPr>
      </p:pic>
    </p:spTree>
    <p:extLst>
      <p:ext uri="{BB962C8B-B14F-4D97-AF65-F5344CB8AC3E}">
        <p14:creationId xmlns:p14="http://schemas.microsoft.com/office/powerpoint/2010/main" val="154469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95046" y="666969"/>
            <a:ext cx="10515600" cy="4552145"/>
          </a:xfrm>
        </p:spPr>
        <p:txBody>
          <a:bodyPr>
            <a:noAutofit/>
          </a:bodyPr>
          <a:lstStyle/>
          <a:p>
            <a:r>
              <a:rPr lang="es-MX" sz="3200" dirty="0">
                <a:latin typeface="Arial" panose="020B0604020202020204" pitchFamily="34" charset="0"/>
                <a:cs typeface="Arial" panose="020B0604020202020204" pitchFamily="34" charset="0"/>
              </a:rPr>
              <a:t>Este comando utiliza lo que haya en tu área de preparación para la confirmación. </a:t>
            </a:r>
            <a:endParaRPr lang="es-MX" sz="3200" dirty="0" smtClean="0">
              <a:latin typeface="Arial" panose="020B0604020202020204" pitchFamily="34" charset="0"/>
              <a:cs typeface="Arial" panose="020B0604020202020204" pitchFamily="34" charset="0"/>
            </a:endParaRPr>
          </a:p>
          <a:p>
            <a:r>
              <a:rPr lang="es-MX" sz="3200" dirty="0" smtClean="0">
                <a:latin typeface="Arial" panose="020B0604020202020204" pitchFamily="34" charset="0"/>
                <a:cs typeface="Arial" panose="020B0604020202020204" pitchFamily="34" charset="0"/>
              </a:rPr>
              <a:t>Si </a:t>
            </a:r>
            <a:r>
              <a:rPr lang="es-MX" sz="3200" dirty="0">
                <a:latin typeface="Arial" panose="020B0604020202020204" pitchFamily="34" charset="0"/>
                <a:cs typeface="Arial" panose="020B0604020202020204" pitchFamily="34" charset="0"/>
              </a:rPr>
              <a:t>no has hecho ningún cambio desde la última confirmación (por ejemplo, si ejecutas este comando justo después de tu confirmación anterior), esta instantánea será exactamente igual, y lo único que cambiarás será el mensaje de </a:t>
            </a:r>
            <a:r>
              <a:rPr lang="es-MX" sz="3200" dirty="0" smtClean="0">
                <a:latin typeface="Arial" panose="020B0604020202020204" pitchFamily="34" charset="0"/>
                <a:cs typeface="Arial" panose="020B0604020202020204" pitchFamily="34" charset="0"/>
              </a:rPr>
              <a:t>confirmación.</a:t>
            </a:r>
          </a:p>
          <a:p>
            <a:r>
              <a:rPr lang="es-MX" sz="3200" dirty="0" smtClean="0">
                <a:latin typeface="Arial" panose="020B0604020202020204" pitchFamily="34" charset="0"/>
                <a:cs typeface="Arial" panose="020B0604020202020204" pitchFamily="34" charset="0"/>
              </a:rPr>
              <a:t>Este </a:t>
            </a:r>
            <a:r>
              <a:rPr lang="es-MX" sz="3200" dirty="0">
                <a:latin typeface="Arial" panose="020B0604020202020204" pitchFamily="34" charset="0"/>
                <a:cs typeface="Arial" panose="020B0604020202020204" pitchFamily="34" charset="0"/>
              </a:rPr>
              <a:t>comando utiliza lo que haya en tu área de preparación para la confirmación. </a:t>
            </a:r>
            <a:endParaRPr lang="es-MX" sz="3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4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57178" y="1530204"/>
            <a:ext cx="10515600" cy="4351338"/>
          </a:xfrm>
        </p:spPr>
        <p:txBody>
          <a:bodyPr/>
          <a:lstStyle/>
          <a:p>
            <a:r>
              <a:rPr lang="es-MX" sz="3200" dirty="0" smtClean="0">
                <a:latin typeface="Arial" panose="020B0604020202020204" pitchFamily="34" charset="0"/>
                <a:cs typeface="Arial" panose="020B0604020202020204" pitchFamily="34" charset="0"/>
              </a:rPr>
              <a:t>Si no has hecho ningún cambio desde la última confirmación (por ejemplo, si ejecutas este comando justo después de tu confirmación anterior), esta instantánea será exactamente igual, y lo único que cambiarás será el mensaje de confirmación.</a:t>
            </a:r>
          </a:p>
          <a:p>
            <a:endParaRPr lang="es-MX" dirty="0"/>
          </a:p>
        </p:txBody>
      </p:sp>
    </p:spTree>
    <p:extLst>
      <p:ext uri="{BB962C8B-B14F-4D97-AF65-F5344CB8AC3E}">
        <p14:creationId xmlns:p14="http://schemas.microsoft.com/office/powerpoint/2010/main" val="223893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7950" y="1257812"/>
            <a:ext cx="9440594" cy="5600188"/>
          </a:xfrm>
        </p:spPr>
        <p:txBody>
          <a:bodyPr>
            <a:normAutofit/>
          </a:bodyPr>
          <a:lstStyle/>
          <a:p>
            <a:r>
              <a:rPr lang="es-MX" sz="3200" dirty="0" smtClean="0"/>
              <a:t>Se lanzará el editor de texto para que introduzcas tu mensaje, pero ya contendrá el mensaje de la confirmación anterior. Puedes editar el mensaje, igual que siempre, pero se sobrescribirá tu confirmación anterior.</a:t>
            </a:r>
            <a:endParaRPr lang="es-MX" sz="3200" dirty="0"/>
          </a:p>
        </p:txBody>
      </p:sp>
    </p:spTree>
    <p:extLst>
      <p:ext uri="{BB962C8B-B14F-4D97-AF65-F5344CB8AC3E}">
        <p14:creationId xmlns:p14="http://schemas.microsoft.com/office/powerpoint/2010/main" val="369778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00908" y="773724"/>
            <a:ext cx="10515600" cy="5980015"/>
          </a:xfrm>
        </p:spPr>
        <p:txBody>
          <a:bodyPr>
            <a:normAutofit/>
          </a:bodyPr>
          <a:lstStyle/>
          <a:p>
            <a:r>
              <a:rPr lang="es-MX" sz="3200" dirty="0" smtClean="0"/>
              <a:t>Por ejemplo, si confirmas y luego te das cuenta de que se te olvidó preparar los cambios en uno de los archivos que querías añadir, puedes hacer algo así:</a:t>
            </a:r>
            <a:endParaRPr lang="es-MX" sz="3200" dirty="0"/>
          </a:p>
        </p:txBody>
      </p:sp>
      <p:pic>
        <p:nvPicPr>
          <p:cNvPr id="4" name="Imagen 3"/>
          <p:cNvPicPr>
            <a:picLocks noChangeAspect="1"/>
          </p:cNvPicPr>
          <p:nvPr/>
        </p:nvPicPr>
        <p:blipFill>
          <a:blip r:embed="rId2"/>
          <a:stretch>
            <a:fillRect/>
          </a:stretch>
        </p:blipFill>
        <p:spPr>
          <a:xfrm>
            <a:off x="2437227" y="2813502"/>
            <a:ext cx="7832191" cy="1900458"/>
          </a:xfrm>
          <a:prstGeom prst="rect">
            <a:avLst/>
          </a:prstGeom>
        </p:spPr>
      </p:pic>
      <p:sp>
        <p:nvSpPr>
          <p:cNvPr id="5" name="Marcador de contenido 2"/>
          <p:cNvSpPr txBox="1">
            <a:spLocks/>
          </p:cNvSpPr>
          <p:nvPr/>
        </p:nvSpPr>
        <p:spPr>
          <a:xfrm>
            <a:off x="2676377" y="5357862"/>
            <a:ext cx="10098259" cy="13958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3200" dirty="0" smtClean="0"/>
              <a:t>Estos tres comandos acabarán convirtiéndose en una única confirmación —la segunda confirmación reemplazará los resultados de la primera.</a:t>
            </a:r>
            <a:endParaRPr lang="es-MX" sz="3200" dirty="0"/>
          </a:p>
        </p:txBody>
      </p:sp>
    </p:spTree>
    <p:extLst>
      <p:ext uri="{BB962C8B-B14F-4D97-AF65-F5344CB8AC3E}">
        <p14:creationId xmlns:p14="http://schemas.microsoft.com/office/powerpoint/2010/main" val="415987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0475" y="146185"/>
            <a:ext cx="10515600" cy="1325563"/>
          </a:xfrm>
        </p:spPr>
        <p:txBody>
          <a:bodyPr/>
          <a:lstStyle/>
          <a:p>
            <a:pPr algn="ctr"/>
            <a:r>
              <a:rPr lang="es-MX" b="1" dirty="0" smtClean="0"/>
              <a:t>Deshaciendo la preparación de un archivo</a:t>
            </a:r>
            <a:endParaRPr lang="es-MX" b="1" dirty="0"/>
          </a:p>
        </p:txBody>
      </p:sp>
      <p:sp>
        <p:nvSpPr>
          <p:cNvPr id="3" name="Marcador de contenido 2"/>
          <p:cNvSpPr>
            <a:spLocks noGrp="1"/>
          </p:cNvSpPr>
          <p:nvPr>
            <p:ph idx="1"/>
          </p:nvPr>
        </p:nvSpPr>
        <p:spPr>
          <a:xfrm>
            <a:off x="1340475" y="1812745"/>
            <a:ext cx="10515600" cy="4351338"/>
          </a:xfrm>
        </p:spPr>
        <p:txBody>
          <a:bodyPr/>
          <a:lstStyle/>
          <a:p>
            <a:r>
              <a:rPr lang="es-MX" sz="3200" dirty="0" smtClean="0">
                <a:latin typeface="Arial" panose="020B0604020202020204" pitchFamily="34" charset="0"/>
                <a:cs typeface="Arial" panose="020B0604020202020204" pitchFamily="34" charset="0"/>
              </a:rPr>
              <a:t>Las dos secciones siguientes muestran cómo trabajar con las modificaciones del área de preparación y del directorio de trabajo. Lo bueno es que el comando que usas para determinar el estado de ambas áreas te recuerda como deshacer sus modificaciones</a:t>
            </a:r>
            <a:r>
              <a:rPr lang="es-MX" dirty="0" smtClean="0"/>
              <a:t>. </a:t>
            </a:r>
            <a:endParaRPr lang="es-MX" dirty="0"/>
          </a:p>
        </p:txBody>
      </p:sp>
    </p:spTree>
    <p:extLst>
      <p:ext uri="{BB962C8B-B14F-4D97-AF65-F5344CB8AC3E}">
        <p14:creationId xmlns:p14="http://schemas.microsoft.com/office/powerpoint/2010/main" val="203620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Subir </a:t>
            </a:r>
            <a:r>
              <a:rPr lang="es-MX" b="1" dirty="0" smtClean="0"/>
              <a:t>proyecto</a:t>
            </a:r>
            <a:endParaRPr lang="es-MX" b="1" dirty="0"/>
          </a:p>
        </p:txBody>
      </p:sp>
      <p:sp>
        <p:nvSpPr>
          <p:cNvPr id="3" name="Marcador de contenido 2"/>
          <p:cNvSpPr>
            <a:spLocks noGrp="1"/>
          </p:cNvSpPr>
          <p:nvPr>
            <p:ph idx="1"/>
          </p:nvPr>
        </p:nvSpPr>
        <p:spPr/>
        <p:txBody>
          <a:bodyPr/>
          <a:lstStyle/>
          <a:p>
            <a:r>
              <a:rPr lang="es-MX" dirty="0"/>
              <a:t>Para subir un proyecto ya realizado a </a:t>
            </a:r>
            <a:r>
              <a:rPr lang="es-MX" dirty="0" err="1"/>
              <a:t>GitHub</a:t>
            </a:r>
            <a:r>
              <a:rPr lang="es-MX" dirty="0"/>
              <a:t>, habrá que seguir exactamente los mismos pasos, ya que para iniciar un proyecto nuevo, habrá que subir los archivos creados y luego modificarlos en el editor de la página.</a:t>
            </a:r>
          </a:p>
          <a:p>
            <a:r>
              <a:rPr lang="es-MX" dirty="0"/>
              <a:t>En este caso, los archivos junto con su contenido, ya están hechos. Solo hay que subirlos y editarlos si surge algún inconveniente.</a:t>
            </a:r>
          </a:p>
          <a:p>
            <a:endParaRPr lang="es-MX" dirty="0"/>
          </a:p>
        </p:txBody>
      </p:sp>
    </p:spTree>
    <p:extLst>
      <p:ext uri="{BB962C8B-B14F-4D97-AF65-F5344CB8AC3E}">
        <p14:creationId xmlns:p14="http://schemas.microsoft.com/office/powerpoint/2010/main" val="377156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75763"/>
            <a:ext cx="10515600" cy="5301200"/>
          </a:xfrm>
        </p:spPr>
        <p:txBody>
          <a:bodyPr/>
          <a:lstStyle/>
          <a:p>
            <a:r>
              <a:rPr lang="es-MX" dirty="0"/>
              <a:t>Para subir un archivo hay que ubicarse en la carpeta del repositorio y seguir estos pasos:</a:t>
            </a:r>
          </a:p>
        </p:txBody>
      </p:sp>
      <p:pic>
        <p:nvPicPr>
          <p:cNvPr id="4" name="Imagen 3"/>
          <p:cNvPicPr>
            <a:picLocks noChangeAspect="1"/>
          </p:cNvPicPr>
          <p:nvPr/>
        </p:nvPicPr>
        <p:blipFill rotWithShape="1">
          <a:blip r:embed="rId2"/>
          <a:srcRect l="1733" t="9989"/>
          <a:stretch/>
        </p:blipFill>
        <p:spPr>
          <a:xfrm>
            <a:off x="2923504" y="2768958"/>
            <a:ext cx="6671815" cy="1703901"/>
          </a:xfrm>
          <a:prstGeom prst="rect">
            <a:avLst/>
          </a:prstGeom>
        </p:spPr>
      </p:pic>
    </p:spTree>
    <p:extLst>
      <p:ext uri="{BB962C8B-B14F-4D97-AF65-F5344CB8AC3E}">
        <p14:creationId xmlns:p14="http://schemas.microsoft.com/office/powerpoint/2010/main" val="25846897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403</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TUTORIAL GITHUB</vt:lpstr>
      <vt:lpstr>Modificando tu última confirmación</vt:lpstr>
      <vt:lpstr>Presentación de PowerPoint</vt:lpstr>
      <vt:lpstr>Presentación de PowerPoint</vt:lpstr>
      <vt:lpstr>Presentación de PowerPoint</vt:lpstr>
      <vt:lpstr>Presentación de PowerPoint</vt:lpstr>
      <vt:lpstr>Deshaciendo la preparación de un archivo</vt:lpstr>
      <vt:lpstr>Subir proyecto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GITHUB</dc:title>
  <dc:creator>★☆уα∂ιяα єѕραяzα☆★</dc:creator>
  <cp:lastModifiedBy>★☆уα∂ιяα єѕραяzα☆★</cp:lastModifiedBy>
  <cp:revision>5</cp:revision>
  <dcterms:created xsi:type="dcterms:W3CDTF">2014-05-16T14:48:30Z</dcterms:created>
  <dcterms:modified xsi:type="dcterms:W3CDTF">2014-05-19T05:11:23Z</dcterms:modified>
</cp:coreProperties>
</file>