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5/28/2014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5/28/2014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Prueba de stress de una base de datos “</a:t>
            </a:r>
            <a:r>
              <a:rPr lang="es-MX" dirty="0" err="1" smtClean="0"/>
              <a:t>SQLStress</a:t>
            </a:r>
            <a:r>
              <a:rPr lang="es-MX" dirty="0" smtClean="0"/>
              <a:t>”</a:t>
            </a:r>
            <a:endParaRPr lang="es-MX" dirty="0"/>
          </a:p>
        </p:txBody>
      </p:sp>
      <p:sp>
        <p:nvSpPr>
          <p:cNvPr id="3" name="Subtítulo 2"/>
          <p:cNvSpPr>
            <a:spLocks noGrp="1"/>
          </p:cNvSpPr>
          <p:nvPr>
            <p:ph type="subTitle" idx="1"/>
          </p:nvPr>
        </p:nvSpPr>
        <p:spPr/>
        <p:txBody>
          <a:bodyPr>
            <a:noAutofit/>
          </a:bodyPr>
          <a:lstStyle/>
          <a:p>
            <a:r>
              <a:rPr lang="es-MX" sz="2000" dirty="0" smtClean="0"/>
              <a:t>José rosales Acevedo</a:t>
            </a:r>
          </a:p>
          <a:p>
            <a:r>
              <a:rPr lang="es-MX" sz="2000" dirty="0" smtClean="0"/>
              <a:t>Cristian talavera Martínez</a:t>
            </a:r>
          </a:p>
          <a:p>
            <a:r>
              <a:rPr lang="es-MX" sz="2000" dirty="0" smtClean="0"/>
              <a:t>Brenda Gómez salas</a:t>
            </a:r>
          </a:p>
          <a:p>
            <a:r>
              <a:rPr lang="es-MX" sz="2000" dirty="0" smtClean="0"/>
              <a:t>Gabriela Quintanar Chávez</a:t>
            </a:r>
          </a:p>
          <a:p>
            <a:r>
              <a:rPr lang="es-MX" sz="2000" dirty="0" smtClean="0"/>
              <a:t>Yadira esparza Montelongo</a:t>
            </a:r>
            <a:endParaRPr lang="es-MX" sz="2000" dirty="0"/>
          </a:p>
        </p:txBody>
      </p:sp>
    </p:spTree>
    <p:extLst>
      <p:ext uri="{BB962C8B-B14F-4D97-AF65-F5344CB8AC3E}">
        <p14:creationId xmlns:p14="http://schemas.microsoft.com/office/powerpoint/2010/main" val="1559156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es una herramienta de esos test en una instalación de Microsoft SQL Server. Su principal objetivo es encontrar los problemas de infraestructura dentro de una instalación. También se puede utilizar para el dimensionamiento de hardware, el ajuste del sistema o la evaluación comparativa. La atención se centra en la simplicidad. Usted debe estar en funcionamiento en cuestión de minutos</a:t>
            </a:r>
            <a:endParaRPr lang="es-MX" dirty="0"/>
          </a:p>
        </p:txBody>
      </p:sp>
    </p:spTree>
    <p:extLst>
      <p:ext uri="{BB962C8B-B14F-4D97-AF65-F5344CB8AC3E}">
        <p14:creationId xmlns:p14="http://schemas.microsoft.com/office/powerpoint/2010/main" val="172647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b="1" dirty="0"/>
              <a:t>Características</a:t>
            </a:r>
          </a:p>
          <a:p>
            <a:r>
              <a:rPr lang="es-MX" dirty="0"/>
              <a:t>Pruebas de carga: mezcla Declaración se puede definir para remodelar las cargas de trabajo reales</a:t>
            </a:r>
          </a:p>
          <a:p>
            <a:r>
              <a:rPr lang="es-MX" dirty="0"/>
              <a:t>Implementa los contadores de rendimiento que incluyen tiempos de respuesta comunicado</a:t>
            </a:r>
          </a:p>
          <a:p>
            <a:r>
              <a:rPr lang="es-MX" dirty="0"/>
              <a:t>Puede combinar las declaraciones de los diferentes usuarios de una transacción distribuida ejercicio MSDTC</a:t>
            </a:r>
          </a:p>
          <a:p>
            <a:r>
              <a:rPr lang="es-MX" dirty="0"/>
              <a:t>Puede utilizar bases de datos en varias instancias</a:t>
            </a:r>
          </a:p>
          <a:p>
            <a:r>
              <a:rPr lang="es-MX" dirty="0"/>
              <a:t>Puede ser utilizado para las pruebas de conmutación por error de clúster</a:t>
            </a:r>
          </a:p>
          <a:p>
            <a:endParaRPr lang="es-MX" dirty="0"/>
          </a:p>
        </p:txBody>
      </p:sp>
    </p:spTree>
    <p:extLst>
      <p:ext uri="{BB962C8B-B14F-4D97-AF65-F5344CB8AC3E}">
        <p14:creationId xmlns:p14="http://schemas.microsoft.com/office/powerpoint/2010/main" val="194473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Puede ser utilizado para la creación de reflejo pruebas de conmutación por error</a:t>
            </a:r>
          </a:p>
          <a:p>
            <a:r>
              <a:rPr lang="es-MX" dirty="0"/>
              <a:t>Muy eficiente, puede simular miles de usuarios virtuales</a:t>
            </a:r>
          </a:p>
          <a:p>
            <a:r>
              <a:rPr lang="es-MX" dirty="0"/>
              <a:t>Planificador de transacción puede mantener un número determinado de transacciones por segundo</a:t>
            </a:r>
          </a:p>
          <a:p>
            <a:r>
              <a:rPr lang="es-MX"/>
              <a:t>Se puede utilizar para ejecutar pruebas de tensión contra un servidor SMTP</a:t>
            </a:r>
          </a:p>
          <a:p>
            <a:endParaRPr lang="es-MX"/>
          </a:p>
        </p:txBody>
      </p:sp>
    </p:spTree>
    <p:extLst>
      <p:ext uri="{BB962C8B-B14F-4D97-AF65-F5344CB8AC3E}">
        <p14:creationId xmlns:p14="http://schemas.microsoft.com/office/powerpoint/2010/main" val="3455767205"/>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TotalTime>
  <Words>148</Words>
  <Application>Microsoft Office PowerPoint</Application>
  <PresentationFormat>Panorámica</PresentationFormat>
  <Paragraphs>17</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Trebuchet MS</vt:lpstr>
      <vt:lpstr>Wingdings 3</vt:lpstr>
      <vt:lpstr>Faceta</vt:lpstr>
      <vt:lpstr>Prueba de stress de una base de datos “SQLStress”</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 de stress de una base de datos “SQLStress”</dc:title>
  <dc:creator>Chiquilin</dc:creator>
  <cp:lastModifiedBy>Chiquilin</cp:lastModifiedBy>
  <cp:revision>1</cp:revision>
  <dcterms:created xsi:type="dcterms:W3CDTF">2014-05-29T01:53:29Z</dcterms:created>
  <dcterms:modified xsi:type="dcterms:W3CDTF">2014-05-29T01:56:23Z</dcterms:modified>
</cp:coreProperties>
</file>