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70" r:id="rId6"/>
    <p:sldId id="276" r:id="rId7"/>
    <p:sldId id="277" r:id="rId8"/>
    <p:sldId id="278" r:id="rId9"/>
    <p:sldId id="267" r:id="rId10"/>
    <p:sldId id="259" r:id="rId11"/>
    <p:sldId id="260" r:id="rId12"/>
    <p:sldId id="268" r:id="rId13"/>
    <p:sldId id="261" r:id="rId14"/>
    <p:sldId id="262" r:id="rId15"/>
    <p:sldId id="263" r:id="rId16"/>
    <p:sldId id="274" r:id="rId17"/>
    <p:sldId id="264" r:id="rId18"/>
    <p:sldId id="271" r:id="rId19"/>
    <p:sldId id="272" r:id="rId20"/>
    <p:sldId id="273" r:id="rId2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DDCD9C3E-426A-466A-A37A-EFCB6A164A92}">
          <p14:sldIdLst>
            <p14:sldId id="256"/>
            <p14:sldId id="281"/>
            <p14:sldId id="257"/>
            <p14:sldId id="258"/>
            <p14:sldId id="270"/>
            <p14:sldId id="276"/>
            <p14:sldId id="277"/>
            <p14:sldId id="278"/>
            <p14:sldId id="267"/>
            <p14:sldId id="259"/>
            <p14:sldId id="260"/>
            <p14:sldId id="268"/>
            <p14:sldId id="261"/>
            <p14:sldId id="262"/>
            <p14:sldId id="263"/>
            <p14:sldId id="274"/>
            <p14:sldId id="264"/>
            <p14:sldId id="271"/>
            <p14:sldId id="272"/>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5" autoAdjust="0"/>
    <p:restoredTop sz="94660"/>
  </p:normalViewPr>
  <p:slideViewPr>
    <p:cSldViewPr>
      <p:cViewPr varScale="1">
        <p:scale>
          <a:sx n="69" d="100"/>
          <a:sy n="69" d="100"/>
        </p:scale>
        <p:origin x="73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60A05D-EB3F-4131-AD22-3BA84CDF76B2}"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s-MX"/>
        </a:p>
      </dgm:t>
    </dgm:pt>
    <dgm:pt modelId="{6A247387-EBF2-4CE3-84AD-28F6453F1090}">
      <dgm:prSet phldrT="[Texto]" custT="1"/>
      <dgm:spPr/>
      <dgm:t>
        <a:bodyPr/>
        <a:lstStyle/>
        <a:p>
          <a:r>
            <a:rPr lang="es-MX" sz="2000" b="1" dirty="0" smtClean="0">
              <a:solidFill>
                <a:schemeClr val="tx1"/>
              </a:solidFill>
            </a:rPr>
            <a:t>Líder del Proyecto</a:t>
          </a:r>
          <a:endParaRPr lang="es-MX" sz="2000" b="1" dirty="0">
            <a:solidFill>
              <a:schemeClr val="tx1"/>
            </a:solidFill>
          </a:endParaRPr>
        </a:p>
      </dgm:t>
    </dgm:pt>
    <dgm:pt modelId="{24FD4B4D-41D0-4C53-A70B-77084EAFE5A0}" type="parTrans" cxnId="{C7B9DFDA-EAF3-42E2-827C-496A1C0BB761}">
      <dgm:prSet/>
      <dgm:spPr/>
      <dgm:t>
        <a:bodyPr/>
        <a:lstStyle/>
        <a:p>
          <a:endParaRPr lang="es-MX" sz="4800"/>
        </a:p>
      </dgm:t>
    </dgm:pt>
    <dgm:pt modelId="{DB656BBF-5A95-4D1D-9AFF-F1353DF4FDE1}" type="sibTrans" cxnId="{C7B9DFDA-EAF3-42E2-827C-496A1C0BB761}">
      <dgm:prSet/>
      <dgm:spPr/>
      <dgm:t>
        <a:bodyPr/>
        <a:lstStyle/>
        <a:p>
          <a:endParaRPr lang="es-MX" sz="4800"/>
        </a:p>
      </dgm:t>
    </dgm:pt>
    <dgm:pt modelId="{075ED567-C9FB-4F3A-A8E2-72D91E9D2D89}">
      <dgm:prSet phldrT="[Texto]" custT="1"/>
      <dgm:spPr/>
      <dgm:t>
        <a:bodyPr/>
        <a:lstStyle/>
        <a:p>
          <a:r>
            <a:rPr lang="es-MX" sz="2000" dirty="0" smtClean="0"/>
            <a:t>Gerente de Calidad</a:t>
          </a:r>
          <a:endParaRPr lang="es-MX" sz="2000" dirty="0"/>
        </a:p>
      </dgm:t>
    </dgm:pt>
    <dgm:pt modelId="{3FF75D34-29FC-47C9-9C67-05104B571A51}" type="parTrans" cxnId="{8B3DF559-9E8B-46AC-83A0-7CE067C8FA7C}">
      <dgm:prSet/>
      <dgm:spPr/>
      <dgm:t>
        <a:bodyPr/>
        <a:lstStyle/>
        <a:p>
          <a:endParaRPr lang="es-MX" sz="4800"/>
        </a:p>
      </dgm:t>
    </dgm:pt>
    <dgm:pt modelId="{384731CE-D913-4FF3-AA9B-4BE46D693E7F}" type="sibTrans" cxnId="{8B3DF559-9E8B-46AC-83A0-7CE067C8FA7C}">
      <dgm:prSet/>
      <dgm:spPr/>
      <dgm:t>
        <a:bodyPr/>
        <a:lstStyle/>
        <a:p>
          <a:endParaRPr lang="es-MX" sz="4800"/>
        </a:p>
      </dgm:t>
    </dgm:pt>
    <dgm:pt modelId="{323927FF-668E-4B6B-97AE-724C96DE22A2}">
      <dgm:prSet phldrT="[Texto]" custT="1"/>
      <dgm:spPr/>
      <dgm:t>
        <a:bodyPr/>
        <a:lstStyle/>
        <a:p>
          <a:r>
            <a:rPr lang="es-MX" sz="2000" dirty="0" smtClean="0"/>
            <a:t>Gerente de planeación</a:t>
          </a:r>
          <a:endParaRPr lang="es-MX" sz="2000" dirty="0"/>
        </a:p>
      </dgm:t>
    </dgm:pt>
    <dgm:pt modelId="{4A881A9C-48E4-4B1F-91D2-751F50BCF500}" type="parTrans" cxnId="{6A16B798-8D4C-4491-82C2-672AB81F16EE}">
      <dgm:prSet/>
      <dgm:spPr/>
      <dgm:t>
        <a:bodyPr/>
        <a:lstStyle/>
        <a:p>
          <a:endParaRPr lang="es-MX" sz="4800"/>
        </a:p>
      </dgm:t>
    </dgm:pt>
    <dgm:pt modelId="{CB18FB8D-A804-44B8-9878-3FB231191F70}" type="sibTrans" cxnId="{6A16B798-8D4C-4491-82C2-672AB81F16EE}">
      <dgm:prSet/>
      <dgm:spPr/>
      <dgm:t>
        <a:bodyPr/>
        <a:lstStyle/>
        <a:p>
          <a:endParaRPr lang="es-MX" sz="4800"/>
        </a:p>
      </dgm:t>
    </dgm:pt>
    <dgm:pt modelId="{82205341-EB6E-4E1F-8079-620D07859A35}">
      <dgm:prSet phldrT="[Texto]" custT="1"/>
      <dgm:spPr/>
      <dgm:t>
        <a:bodyPr/>
        <a:lstStyle/>
        <a:p>
          <a:r>
            <a:rPr lang="es-MX" sz="2000" dirty="0" smtClean="0"/>
            <a:t>Gerente de soporte</a:t>
          </a:r>
          <a:endParaRPr lang="es-MX" sz="2000" dirty="0"/>
        </a:p>
      </dgm:t>
    </dgm:pt>
    <dgm:pt modelId="{5FCE0B03-C998-4D0F-8B50-FBEE1DCA006B}" type="parTrans" cxnId="{D86EAC0D-15AB-438B-B8A2-D14D2601C74C}">
      <dgm:prSet/>
      <dgm:spPr/>
      <dgm:t>
        <a:bodyPr/>
        <a:lstStyle/>
        <a:p>
          <a:endParaRPr lang="es-MX" sz="4800"/>
        </a:p>
      </dgm:t>
    </dgm:pt>
    <dgm:pt modelId="{06C532D0-F3D0-4D0C-895F-EFE48BFE16B1}" type="sibTrans" cxnId="{D86EAC0D-15AB-438B-B8A2-D14D2601C74C}">
      <dgm:prSet/>
      <dgm:spPr/>
      <dgm:t>
        <a:bodyPr/>
        <a:lstStyle/>
        <a:p>
          <a:endParaRPr lang="es-MX" sz="4800"/>
        </a:p>
      </dgm:t>
    </dgm:pt>
    <dgm:pt modelId="{2A0D15A0-ED92-49B7-B16F-A4A606C7B51F}">
      <dgm:prSet phldrT="[Texto]" custT="1"/>
      <dgm:spPr/>
      <dgm:t>
        <a:bodyPr/>
        <a:lstStyle/>
        <a:p>
          <a:r>
            <a:rPr lang="es-MX" sz="2000" dirty="0" smtClean="0"/>
            <a:t>Gerente de Desarrollo</a:t>
          </a:r>
          <a:endParaRPr lang="es-MX" sz="2000" dirty="0"/>
        </a:p>
      </dgm:t>
    </dgm:pt>
    <dgm:pt modelId="{82B64500-A309-4F6D-88F3-65076AA17BF6}" type="parTrans" cxnId="{2B9F8BF4-730E-4CA2-84A0-DD0EAC254363}">
      <dgm:prSet/>
      <dgm:spPr/>
      <dgm:t>
        <a:bodyPr/>
        <a:lstStyle/>
        <a:p>
          <a:endParaRPr lang="es-MX" sz="4800"/>
        </a:p>
      </dgm:t>
    </dgm:pt>
    <dgm:pt modelId="{8926012D-B8BD-45B2-9BA9-0228921608BD}" type="sibTrans" cxnId="{2B9F8BF4-730E-4CA2-84A0-DD0EAC254363}">
      <dgm:prSet/>
      <dgm:spPr/>
      <dgm:t>
        <a:bodyPr/>
        <a:lstStyle/>
        <a:p>
          <a:endParaRPr lang="es-MX" sz="4800"/>
        </a:p>
      </dgm:t>
    </dgm:pt>
    <dgm:pt modelId="{EEC6A07D-A2AC-4C63-A124-EA4FB77E9427}">
      <dgm:prSet phldrT="[Texto]" custT="1"/>
      <dgm:spPr/>
      <dgm:t>
        <a:bodyPr/>
        <a:lstStyle/>
        <a:p>
          <a:r>
            <a:rPr lang="es-MX" sz="2000" dirty="0" smtClean="0"/>
            <a:t>Gerente de </a:t>
          </a:r>
          <a:r>
            <a:rPr lang="es-MX" sz="2000" dirty="0" smtClean="0"/>
            <a:t>Requerimientos</a:t>
          </a:r>
          <a:endParaRPr lang="es-MX" sz="2000" dirty="0"/>
        </a:p>
      </dgm:t>
    </dgm:pt>
    <dgm:pt modelId="{7B3D5FCA-DB56-4289-BA55-69D123FA5870}" type="parTrans" cxnId="{2FDE7B06-805C-4B03-8DC1-65ED23FF00B9}">
      <dgm:prSet/>
      <dgm:spPr/>
      <dgm:t>
        <a:bodyPr/>
        <a:lstStyle/>
        <a:p>
          <a:endParaRPr lang="es-MX" sz="4800"/>
        </a:p>
      </dgm:t>
    </dgm:pt>
    <dgm:pt modelId="{E7F954A9-761A-435C-86C0-7ABFD2E7095B}" type="sibTrans" cxnId="{2FDE7B06-805C-4B03-8DC1-65ED23FF00B9}">
      <dgm:prSet/>
      <dgm:spPr/>
      <dgm:t>
        <a:bodyPr/>
        <a:lstStyle/>
        <a:p>
          <a:endParaRPr lang="es-MX" sz="4800"/>
        </a:p>
      </dgm:t>
    </dgm:pt>
    <dgm:pt modelId="{42C21F66-A2AD-4318-9F2A-8B891F3F6513}">
      <dgm:prSet phldrT="[Texto]" custT="1"/>
      <dgm:spPr/>
      <dgm:t>
        <a:bodyPr/>
        <a:lstStyle/>
        <a:p>
          <a:r>
            <a:rPr lang="es-MX" sz="1600" dirty="0" smtClean="0"/>
            <a:t>Es el responsable que el sistema tenga una excelente calidad hasta que el proyecto sea terminado</a:t>
          </a:r>
          <a:endParaRPr lang="es-MX" sz="1600" dirty="0"/>
        </a:p>
      </dgm:t>
    </dgm:pt>
    <dgm:pt modelId="{4CAE7B1F-8E9D-4804-9DB8-F319126236C9}" type="parTrans" cxnId="{E9C0A918-88CD-40BA-9B14-8687001C8FEB}">
      <dgm:prSet/>
      <dgm:spPr/>
      <dgm:t>
        <a:bodyPr/>
        <a:lstStyle/>
        <a:p>
          <a:endParaRPr lang="es-MX" sz="4800"/>
        </a:p>
      </dgm:t>
    </dgm:pt>
    <dgm:pt modelId="{98FCF47A-0E59-404F-B398-1FE6564F2DDE}" type="sibTrans" cxnId="{E9C0A918-88CD-40BA-9B14-8687001C8FEB}">
      <dgm:prSet/>
      <dgm:spPr/>
      <dgm:t>
        <a:bodyPr/>
        <a:lstStyle/>
        <a:p>
          <a:endParaRPr lang="es-MX" sz="4800"/>
        </a:p>
      </dgm:t>
    </dgm:pt>
    <dgm:pt modelId="{7D0A47D9-5A9F-47C0-BA05-FF86A3B167E0}">
      <dgm:prSet phldrT="[Texto]" custT="1"/>
      <dgm:spPr/>
      <dgm:t>
        <a:bodyPr/>
        <a:lstStyle/>
        <a:p>
          <a:r>
            <a:rPr lang="es-MX" sz="1600" dirty="0" smtClean="0"/>
            <a:t>Es el responsable de planear el rol de actividades que se van a planear.</a:t>
          </a:r>
          <a:endParaRPr lang="es-MX" sz="1600" dirty="0"/>
        </a:p>
      </dgm:t>
    </dgm:pt>
    <dgm:pt modelId="{261B521A-7115-4F69-A6E0-7A6B88C2B6C5}" type="parTrans" cxnId="{2D2D7CCD-99CE-49EE-B5B6-AA97E01C9998}">
      <dgm:prSet/>
      <dgm:spPr/>
      <dgm:t>
        <a:bodyPr/>
        <a:lstStyle/>
        <a:p>
          <a:endParaRPr lang="es-MX" sz="4800"/>
        </a:p>
      </dgm:t>
    </dgm:pt>
    <dgm:pt modelId="{F2E36F96-CE10-4E3F-917E-D25AB353716C}" type="sibTrans" cxnId="{2D2D7CCD-99CE-49EE-B5B6-AA97E01C9998}">
      <dgm:prSet/>
      <dgm:spPr/>
      <dgm:t>
        <a:bodyPr/>
        <a:lstStyle/>
        <a:p>
          <a:endParaRPr lang="es-MX" sz="4800"/>
        </a:p>
      </dgm:t>
    </dgm:pt>
    <dgm:pt modelId="{930F49C8-C514-472D-A3AC-10B1E94C863B}">
      <dgm:prSet phldrT="[Texto]" custT="1"/>
      <dgm:spPr/>
      <dgm:t>
        <a:bodyPr/>
        <a:lstStyle/>
        <a:p>
          <a:r>
            <a:rPr lang="es-MX" sz="1600" dirty="0" smtClean="0"/>
            <a:t>Es el encargado de que el equipo cuente con el software necesario para el desarrollo del sistema, además se especializa en el funcionamiento del repositorio</a:t>
          </a:r>
          <a:endParaRPr lang="es-MX" sz="1600" dirty="0"/>
        </a:p>
      </dgm:t>
    </dgm:pt>
    <dgm:pt modelId="{40FCB116-B888-4036-B114-C00A7DEB58E7}" type="parTrans" cxnId="{B21B1281-7712-4D99-ADB1-D37B7090178C}">
      <dgm:prSet/>
      <dgm:spPr/>
      <dgm:t>
        <a:bodyPr/>
        <a:lstStyle/>
        <a:p>
          <a:endParaRPr lang="es-MX" sz="4800"/>
        </a:p>
      </dgm:t>
    </dgm:pt>
    <dgm:pt modelId="{7D71094D-30BA-40F2-9E47-89C7B6B9B3FC}" type="sibTrans" cxnId="{B21B1281-7712-4D99-ADB1-D37B7090178C}">
      <dgm:prSet/>
      <dgm:spPr/>
      <dgm:t>
        <a:bodyPr/>
        <a:lstStyle/>
        <a:p>
          <a:endParaRPr lang="es-MX" sz="4800"/>
        </a:p>
      </dgm:t>
    </dgm:pt>
    <dgm:pt modelId="{25CD2730-AA71-4BEE-8A77-4B6653A378AB}">
      <dgm:prSet phldrT="[Texto]" custT="1"/>
      <dgm:spPr/>
      <dgm:t>
        <a:bodyPr/>
        <a:lstStyle/>
        <a:p>
          <a:r>
            <a:rPr lang="es-MX" sz="2000" dirty="0" smtClean="0"/>
            <a:t>Analiza los objetos, alcances y normas con el fin de establecer el diseño del sistema.</a:t>
          </a:r>
          <a:endParaRPr lang="es-MX" sz="2000" dirty="0"/>
        </a:p>
      </dgm:t>
    </dgm:pt>
    <dgm:pt modelId="{159658F6-4331-46EE-A32A-079F69FF5ACB}" type="parTrans" cxnId="{8D8B253B-3678-48C3-8185-B92C80FA7B2B}">
      <dgm:prSet/>
      <dgm:spPr/>
      <dgm:t>
        <a:bodyPr/>
        <a:lstStyle/>
        <a:p>
          <a:endParaRPr lang="es-MX" sz="4800"/>
        </a:p>
      </dgm:t>
    </dgm:pt>
    <dgm:pt modelId="{35BE9923-1E25-4FFD-8CBC-D8E404C6B8FD}" type="sibTrans" cxnId="{8D8B253B-3678-48C3-8185-B92C80FA7B2B}">
      <dgm:prSet/>
      <dgm:spPr/>
      <dgm:t>
        <a:bodyPr/>
        <a:lstStyle/>
        <a:p>
          <a:endParaRPr lang="es-MX" sz="4800"/>
        </a:p>
      </dgm:t>
    </dgm:pt>
    <dgm:pt modelId="{FF939767-58B7-4FF1-94F5-584BF08D4F92}">
      <dgm:prSet phldrT="[Texto]" custT="1"/>
      <dgm:spPr/>
      <dgm:t>
        <a:bodyPr/>
        <a:lstStyle/>
        <a:p>
          <a:r>
            <a:rPr lang="es-MX" sz="1800" dirty="0" smtClean="0"/>
            <a:t>Es el que identificara y lleva acabo las mejoras y las oportunidades. Además de ver que es lo que necesita el equipo para el desarrollo del sistema</a:t>
          </a:r>
          <a:endParaRPr lang="es-MX" sz="1800" dirty="0"/>
        </a:p>
      </dgm:t>
    </dgm:pt>
    <dgm:pt modelId="{7071645B-D0E8-4457-B907-C78AF8A212B8}" type="parTrans" cxnId="{F617A9E5-8CF0-48AC-9466-37ED91E7C0B2}">
      <dgm:prSet/>
      <dgm:spPr/>
      <dgm:t>
        <a:bodyPr/>
        <a:lstStyle/>
        <a:p>
          <a:endParaRPr lang="es-MX" sz="4800"/>
        </a:p>
      </dgm:t>
    </dgm:pt>
    <dgm:pt modelId="{26672AD5-B95D-4332-8E6C-C8220822C2EB}" type="sibTrans" cxnId="{F617A9E5-8CF0-48AC-9466-37ED91E7C0B2}">
      <dgm:prSet/>
      <dgm:spPr/>
      <dgm:t>
        <a:bodyPr/>
        <a:lstStyle/>
        <a:p>
          <a:endParaRPr lang="es-MX" sz="4800"/>
        </a:p>
      </dgm:t>
    </dgm:pt>
    <dgm:pt modelId="{1EBFF075-152B-4C21-9BA8-9B4CE656F4A8}" type="pres">
      <dgm:prSet presAssocID="{F160A05D-EB3F-4131-AD22-3BA84CDF76B2}" presName="hierChild1" presStyleCnt="0">
        <dgm:presLayoutVars>
          <dgm:orgChart val="1"/>
          <dgm:chPref val="1"/>
          <dgm:dir/>
          <dgm:animOne val="branch"/>
          <dgm:animLvl val="lvl"/>
          <dgm:resizeHandles/>
        </dgm:presLayoutVars>
      </dgm:prSet>
      <dgm:spPr/>
      <dgm:t>
        <a:bodyPr/>
        <a:lstStyle/>
        <a:p>
          <a:endParaRPr lang="es-MX"/>
        </a:p>
      </dgm:t>
    </dgm:pt>
    <dgm:pt modelId="{C94479CE-AC57-4780-8942-8D7764F82B17}" type="pres">
      <dgm:prSet presAssocID="{6A247387-EBF2-4CE3-84AD-28F6453F1090}" presName="hierRoot1" presStyleCnt="0">
        <dgm:presLayoutVars>
          <dgm:hierBranch val="init"/>
        </dgm:presLayoutVars>
      </dgm:prSet>
      <dgm:spPr/>
    </dgm:pt>
    <dgm:pt modelId="{B6994B4B-34F7-478D-8CBF-882E0CB10219}" type="pres">
      <dgm:prSet presAssocID="{6A247387-EBF2-4CE3-84AD-28F6453F1090}" presName="rootComposite1" presStyleCnt="0"/>
      <dgm:spPr/>
    </dgm:pt>
    <dgm:pt modelId="{C349E8A7-7678-4126-9B67-320BCD35B7DB}" type="pres">
      <dgm:prSet presAssocID="{6A247387-EBF2-4CE3-84AD-28F6453F1090}" presName="rootText1" presStyleLbl="node0" presStyleIdx="0" presStyleCnt="1" custScaleX="175372" custLinFactY="-100000" custLinFactNeighborX="9256" custLinFactNeighborY="-134892">
        <dgm:presLayoutVars>
          <dgm:chPref val="3"/>
        </dgm:presLayoutVars>
      </dgm:prSet>
      <dgm:spPr/>
      <dgm:t>
        <a:bodyPr/>
        <a:lstStyle/>
        <a:p>
          <a:endParaRPr lang="es-MX"/>
        </a:p>
      </dgm:t>
    </dgm:pt>
    <dgm:pt modelId="{B4CC8D27-865C-4E74-883F-B841462294AA}" type="pres">
      <dgm:prSet presAssocID="{6A247387-EBF2-4CE3-84AD-28F6453F1090}" presName="rootConnector1" presStyleLbl="node1" presStyleIdx="0" presStyleCnt="0"/>
      <dgm:spPr/>
      <dgm:t>
        <a:bodyPr/>
        <a:lstStyle/>
        <a:p>
          <a:endParaRPr lang="es-MX"/>
        </a:p>
      </dgm:t>
    </dgm:pt>
    <dgm:pt modelId="{40A841EB-6783-4C53-A1D8-2325D0EE00EE}" type="pres">
      <dgm:prSet presAssocID="{6A247387-EBF2-4CE3-84AD-28F6453F1090}" presName="hierChild2" presStyleCnt="0"/>
      <dgm:spPr/>
    </dgm:pt>
    <dgm:pt modelId="{27C0AF5B-134A-455A-95D2-658C71A8445D}" type="pres">
      <dgm:prSet presAssocID="{3FF75D34-29FC-47C9-9C67-05104B571A51}" presName="Name37" presStyleLbl="parChTrans1D2" presStyleIdx="0" presStyleCnt="5"/>
      <dgm:spPr/>
      <dgm:t>
        <a:bodyPr/>
        <a:lstStyle/>
        <a:p>
          <a:endParaRPr lang="es-MX"/>
        </a:p>
      </dgm:t>
    </dgm:pt>
    <dgm:pt modelId="{63600ECB-DFDC-4604-BF22-C9E4D916231D}" type="pres">
      <dgm:prSet presAssocID="{075ED567-C9FB-4F3A-A8E2-72D91E9D2D89}" presName="hierRoot2" presStyleCnt="0">
        <dgm:presLayoutVars>
          <dgm:hierBranch val="init"/>
        </dgm:presLayoutVars>
      </dgm:prSet>
      <dgm:spPr/>
    </dgm:pt>
    <dgm:pt modelId="{79785A8B-27A0-4509-9769-F4EC1F3F0F96}" type="pres">
      <dgm:prSet presAssocID="{075ED567-C9FB-4F3A-A8E2-72D91E9D2D89}" presName="rootComposite" presStyleCnt="0"/>
      <dgm:spPr/>
    </dgm:pt>
    <dgm:pt modelId="{14894469-5BE5-4925-83AF-E3514005BE31}" type="pres">
      <dgm:prSet presAssocID="{075ED567-C9FB-4F3A-A8E2-72D91E9D2D89}" presName="rootText" presStyleLbl="node2" presStyleIdx="0" presStyleCnt="5">
        <dgm:presLayoutVars>
          <dgm:chPref val="3"/>
        </dgm:presLayoutVars>
      </dgm:prSet>
      <dgm:spPr/>
      <dgm:t>
        <a:bodyPr/>
        <a:lstStyle/>
        <a:p>
          <a:endParaRPr lang="es-MX"/>
        </a:p>
      </dgm:t>
    </dgm:pt>
    <dgm:pt modelId="{FB366A72-DDFA-4D8C-BFC6-1B263C010FC1}" type="pres">
      <dgm:prSet presAssocID="{075ED567-C9FB-4F3A-A8E2-72D91E9D2D89}" presName="rootConnector" presStyleLbl="node2" presStyleIdx="0" presStyleCnt="5"/>
      <dgm:spPr/>
      <dgm:t>
        <a:bodyPr/>
        <a:lstStyle/>
        <a:p>
          <a:endParaRPr lang="es-MX"/>
        </a:p>
      </dgm:t>
    </dgm:pt>
    <dgm:pt modelId="{9862F892-49A1-473C-A3E1-4F4EBB2BFC22}" type="pres">
      <dgm:prSet presAssocID="{075ED567-C9FB-4F3A-A8E2-72D91E9D2D89}" presName="hierChild4" presStyleCnt="0"/>
      <dgm:spPr/>
    </dgm:pt>
    <dgm:pt modelId="{E928F99D-2828-454F-9348-D697AEA77727}" type="pres">
      <dgm:prSet presAssocID="{4CAE7B1F-8E9D-4804-9DB8-F319126236C9}" presName="Name37" presStyleLbl="parChTrans1D3" presStyleIdx="0" presStyleCnt="5"/>
      <dgm:spPr/>
      <dgm:t>
        <a:bodyPr/>
        <a:lstStyle/>
        <a:p>
          <a:endParaRPr lang="es-MX"/>
        </a:p>
      </dgm:t>
    </dgm:pt>
    <dgm:pt modelId="{3AF45622-47F0-4709-8651-092940C692B6}" type="pres">
      <dgm:prSet presAssocID="{42C21F66-A2AD-4318-9F2A-8B891F3F6513}" presName="hierRoot2" presStyleCnt="0">
        <dgm:presLayoutVars>
          <dgm:hierBranch val="init"/>
        </dgm:presLayoutVars>
      </dgm:prSet>
      <dgm:spPr/>
    </dgm:pt>
    <dgm:pt modelId="{A6A3653D-DCA9-4294-806E-4AECCFB61C66}" type="pres">
      <dgm:prSet presAssocID="{42C21F66-A2AD-4318-9F2A-8B891F3F6513}" presName="rootComposite" presStyleCnt="0"/>
      <dgm:spPr/>
    </dgm:pt>
    <dgm:pt modelId="{078C2287-7A01-4E92-AD77-4AF17D25A63C}" type="pres">
      <dgm:prSet presAssocID="{42C21F66-A2AD-4318-9F2A-8B891F3F6513}" presName="rootText" presStyleLbl="node3" presStyleIdx="0" presStyleCnt="5" custScaleX="93309" custScaleY="344442" custLinFactNeighborX="5790">
        <dgm:presLayoutVars>
          <dgm:chPref val="3"/>
        </dgm:presLayoutVars>
      </dgm:prSet>
      <dgm:spPr/>
      <dgm:t>
        <a:bodyPr/>
        <a:lstStyle/>
        <a:p>
          <a:endParaRPr lang="es-MX"/>
        </a:p>
      </dgm:t>
    </dgm:pt>
    <dgm:pt modelId="{14FD31A7-C433-4F80-AC84-CC944C643427}" type="pres">
      <dgm:prSet presAssocID="{42C21F66-A2AD-4318-9F2A-8B891F3F6513}" presName="rootConnector" presStyleLbl="node3" presStyleIdx="0" presStyleCnt="5"/>
      <dgm:spPr/>
      <dgm:t>
        <a:bodyPr/>
        <a:lstStyle/>
        <a:p>
          <a:endParaRPr lang="es-MX"/>
        </a:p>
      </dgm:t>
    </dgm:pt>
    <dgm:pt modelId="{99E2DF85-83E5-4076-94F0-D9A50B65D977}" type="pres">
      <dgm:prSet presAssocID="{42C21F66-A2AD-4318-9F2A-8B891F3F6513}" presName="hierChild4" presStyleCnt="0"/>
      <dgm:spPr/>
    </dgm:pt>
    <dgm:pt modelId="{A82CA081-1B7D-40DF-AED9-0BC6FD5E2516}" type="pres">
      <dgm:prSet presAssocID="{42C21F66-A2AD-4318-9F2A-8B891F3F6513}" presName="hierChild5" presStyleCnt="0"/>
      <dgm:spPr/>
    </dgm:pt>
    <dgm:pt modelId="{56EBE733-5C25-493C-8106-8AD049CD69BD}" type="pres">
      <dgm:prSet presAssocID="{075ED567-C9FB-4F3A-A8E2-72D91E9D2D89}" presName="hierChild5" presStyleCnt="0"/>
      <dgm:spPr/>
    </dgm:pt>
    <dgm:pt modelId="{7FF34041-BBC8-47DD-92BF-37676BEE1745}" type="pres">
      <dgm:prSet presAssocID="{4A881A9C-48E4-4B1F-91D2-751F50BCF500}" presName="Name37" presStyleLbl="parChTrans1D2" presStyleIdx="1" presStyleCnt="5"/>
      <dgm:spPr/>
      <dgm:t>
        <a:bodyPr/>
        <a:lstStyle/>
        <a:p>
          <a:endParaRPr lang="es-MX"/>
        </a:p>
      </dgm:t>
    </dgm:pt>
    <dgm:pt modelId="{BC44EB40-E999-4414-96B0-16E1CC21F237}" type="pres">
      <dgm:prSet presAssocID="{323927FF-668E-4B6B-97AE-724C96DE22A2}" presName="hierRoot2" presStyleCnt="0">
        <dgm:presLayoutVars>
          <dgm:hierBranch val="init"/>
        </dgm:presLayoutVars>
      </dgm:prSet>
      <dgm:spPr/>
    </dgm:pt>
    <dgm:pt modelId="{549D16CF-E47D-4860-A498-ED9FEC9698AF}" type="pres">
      <dgm:prSet presAssocID="{323927FF-668E-4B6B-97AE-724C96DE22A2}" presName="rootComposite" presStyleCnt="0"/>
      <dgm:spPr/>
    </dgm:pt>
    <dgm:pt modelId="{65DB43C5-010D-433C-B99C-6E2F439B06BB}" type="pres">
      <dgm:prSet presAssocID="{323927FF-668E-4B6B-97AE-724C96DE22A2}" presName="rootText" presStyleLbl="node2" presStyleIdx="1" presStyleCnt="5">
        <dgm:presLayoutVars>
          <dgm:chPref val="3"/>
        </dgm:presLayoutVars>
      </dgm:prSet>
      <dgm:spPr/>
      <dgm:t>
        <a:bodyPr/>
        <a:lstStyle/>
        <a:p>
          <a:endParaRPr lang="es-MX"/>
        </a:p>
      </dgm:t>
    </dgm:pt>
    <dgm:pt modelId="{2F10B155-5063-4CDB-95AD-F50B178EA385}" type="pres">
      <dgm:prSet presAssocID="{323927FF-668E-4B6B-97AE-724C96DE22A2}" presName="rootConnector" presStyleLbl="node2" presStyleIdx="1" presStyleCnt="5"/>
      <dgm:spPr/>
      <dgm:t>
        <a:bodyPr/>
        <a:lstStyle/>
        <a:p>
          <a:endParaRPr lang="es-MX"/>
        </a:p>
      </dgm:t>
    </dgm:pt>
    <dgm:pt modelId="{F6EA644A-5482-442C-ADB2-1598F2B42323}" type="pres">
      <dgm:prSet presAssocID="{323927FF-668E-4B6B-97AE-724C96DE22A2}" presName="hierChild4" presStyleCnt="0"/>
      <dgm:spPr/>
    </dgm:pt>
    <dgm:pt modelId="{EAD18F5D-223D-426B-B6F9-62F2A53B739D}" type="pres">
      <dgm:prSet presAssocID="{261B521A-7115-4F69-A6E0-7A6B88C2B6C5}" presName="Name37" presStyleLbl="parChTrans1D3" presStyleIdx="1" presStyleCnt="5"/>
      <dgm:spPr/>
      <dgm:t>
        <a:bodyPr/>
        <a:lstStyle/>
        <a:p>
          <a:endParaRPr lang="es-MX"/>
        </a:p>
      </dgm:t>
    </dgm:pt>
    <dgm:pt modelId="{2B7EC476-1D4B-42E3-8F3B-43F6B1DD4703}" type="pres">
      <dgm:prSet presAssocID="{7D0A47D9-5A9F-47C0-BA05-FF86A3B167E0}" presName="hierRoot2" presStyleCnt="0">
        <dgm:presLayoutVars>
          <dgm:hierBranch val="init"/>
        </dgm:presLayoutVars>
      </dgm:prSet>
      <dgm:spPr/>
    </dgm:pt>
    <dgm:pt modelId="{AD948E07-6981-48CB-8D59-29C15293F7DA}" type="pres">
      <dgm:prSet presAssocID="{7D0A47D9-5A9F-47C0-BA05-FF86A3B167E0}" presName="rootComposite" presStyleCnt="0"/>
      <dgm:spPr/>
    </dgm:pt>
    <dgm:pt modelId="{2534446D-4114-4E37-9C10-26F5FECAA8D6}" type="pres">
      <dgm:prSet presAssocID="{7D0A47D9-5A9F-47C0-BA05-FF86A3B167E0}" presName="rootText" presStyleLbl="node3" presStyleIdx="1" presStyleCnt="5" custScaleY="312850">
        <dgm:presLayoutVars>
          <dgm:chPref val="3"/>
        </dgm:presLayoutVars>
      </dgm:prSet>
      <dgm:spPr/>
      <dgm:t>
        <a:bodyPr/>
        <a:lstStyle/>
        <a:p>
          <a:endParaRPr lang="es-MX"/>
        </a:p>
      </dgm:t>
    </dgm:pt>
    <dgm:pt modelId="{9F23C848-BF60-46FD-8340-10CAC67EAB91}" type="pres">
      <dgm:prSet presAssocID="{7D0A47D9-5A9F-47C0-BA05-FF86A3B167E0}" presName="rootConnector" presStyleLbl="node3" presStyleIdx="1" presStyleCnt="5"/>
      <dgm:spPr/>
      <dgm:t>
        <a:bodyPr/>
        <a:lstStyle/>
        <a:p>
          <a:endParaRPr lang="es-MX"/>
        </a:p>
      </dgm:t>
    </dgm:pt>
    <dgm:pt modelId="{1EE97A34-B0F5-4A4C-BBAD-21E7DD263EFA}" type="pres">
      <dgm:prSet presAssocID="{7D0A47D9-5A9F-47C0-BA05-FF86A3B167E0}" presName="hierChild4" presStyleCnt="0"/>
      <dgm:spPr/>
    </dgm:pt>
    <dgm:pt modelId="{1CAB51D7-C683-4BE2-ABFB-3F08071EFE1F}" type="pres">
      <dgm:prSet presAssocID="{7D0A47D9-5A9F-47C0-BA05-FF86A3B167E0}" presName="hierChild5" presStyleCnt="0"/>
      <dgm:spPr/>
    </dgm:pt>
    <dgm:pt modelId="{E6748682-8382-464F-997F-E4A70F00D478}" type="pres">
      <dgm:prSet presAssocID="{323927FF-668E-4B6B-97AE-724C96DE22A2}" presName="hierChild5" presStyleCnt="0"/>
      <dgm:spPr/>
    </dgm:pt>
    <dgm:pt modelId="{3CC353B6-B7C5-4220-830E-4E703E8471FD}" type="pres">
      <dgm:prSet presAssocID="{5FCE0B03-C998-4D0F-8B50-FBEE1DCA006B}" presName="Name37" presStyleLbl="parChTrans1D2" presStyleIdx="2" presStyleCnt="5"/>
      <dgm:spPr/>
      <dgm:t>
        <a:bodyPr/>
        <a:lstStyle/>
        <a:p>
          <a:endParaRPr lang="es-MX"/>
        </a:p>
      </dgm:t>
    </dgm:pt>
    <dgm:pt modelId="{03293436-5D06-4B1A-BA6B-A48D51A6DCC1}" type="pres">
      <dgm:prSet presAssocID="{82205341-EB6E-4E1F-8079-620D07859A35}" presName="hierRoot2" presStyleCnt="0">
        <dgm:presLayoutVars>
          <dgm:hierBranch val="init"/>
        </dgm:presLayoutVars>
      </dgm:prSet>
      <dgm:spPr/>
    </dgm:pt>
    <dgm:pt modelId="{1FDF8098-531C-452E-9DEE-C812B845B884}" type="pres">
      <dgm:prSet presAssocID="{82205341-EB6E-4E1F-8079-620D07859A35}" presName="rootComposite" presStyleCnt="0"/>
      <dgm:spPr/>
    </dgm:pt>
    <dgm:pt modelId="{D1430577-3465-4106-A055-2E4BFDDCB203}" type="pres">
      <dgm:prSet presAssocID="{82205341-EB6E-4E1F-8079-620D07859A35}" presName="rootText" presStyleLbl="node2" presStyleIdx="2" presStyleCnt="5">
        <dgm:presLayoutVars>
          <dgm:chPref val="3"/>
        </dgm:presLayoutVars>
      </dgm:prSet>
      <dgm:spPr/>
      <dgm:t>
        <a:bodyPr/>
        <a:lstStyle/>
        <a:p>
          <a:endParaRPr lang="es-MX"/>
        </a:p>
      </dgm:t>
    </dgm:pt>
    <dgm:pt modelId="{BB28A773-D6A4-4E9B-814D-D6F192D10A08}" type="pres">
      <dgm:prSet presAssocID="{82205341-EB6E-4E1F-8079-620D07859A35}" presName="rootConnector" presStyleLbl="node2" presStyleIdx="2" presStyleCnt="5"/>
      <dgm:spPr/>
      <dgm:t>
        <a:bodyPr/>
        <a:lstStyle/>
        <a:p>
          <a:endParaRPr lang="es-MX"/>
        </a:p>
      </dgm:t>
    </dgm:pt>
    <dgm:pt modelId="{A6ADC028-5122-40EA-9D74-88C8EAD99FEA}" type="pres">
      <dgm:prSet presAssocID="{82205341-EB6E-4E1F-8079-620D07859A35}" presName="hierChild4" presStyleCnt="0"/>
      <dgm:spPr/>
    </dgm:pt>
    <dgm:pt modelId="{DD960495-122E-41A8-95D7-6643E14F5C25}" type="pres">
      <dgm:prSet presAssocID="{40FCB116-B888-4036-B114-C00A7DEB58E7}" presName="Name37" presStyleLbl="parChTrans1D3" presStyleIdx="2" presStyleCnt="5"/>
      <dgm:spPr/>
      <dgm:t>
        <a:bodyPr/>
        <a:lstStyle/>
        <a:p>
          <a:endParaRPr lang="es-MX"/>
        </a:p>
      </dgm:t>
    </dgm:pt>
    <dgm:pt modelId="{8903C5C7-2EF0-41D5-B56C-3EFBED325566}" type="pres">
      <dgm:prSet presAssocID="{930F49C8-C514-472D-A3AC-10B1E94C863B}" presName="hierRoot2" presStyleCnt="0">
        <dgm:presLayoutVars>
          <dgm:hierBranch val="init"/>
        </dgm:presLayoutVars>
      </dgm:prSet>
      <dgm:spPr/>
    </dgm:pt>
    <dgm:pt modelId="{6A76C3AA-96C5-4EBF-9CF6-E3DA8263701F}" type="pres">
      <dgm:prSet presAssocID="{930F49C8-C514-472D-A3AC-10B1E94C863B}" presName="rootComposite" presStyleCnt="0"/>
      <dgm:spPr/>
    </dgm:pt>
    <dgm:pt modelId="{4695F2D4-9B91-492A-A502-5E0C361439D7}" type="pres">
      <dgm:prSet presAssocID="{930F49C8-C514-472D-A3AC-10B1E94C863B}" presName="rootText" presStyleLbl="node3" presStyleIdx="2" presStyleCnt="5" custScaleY="397120">
        <dgm:presLayoutVars>
          <dgm:chPref val="3"/>
        </dgm:presLayoutVars>
      </dgm:prSet>
      <dgm:spPr/>
      <dgm:t>
        <a:bodyPr/>
        <a:lstStyle/>
        <a:p>
          <a:endParaRPr lang="es-MX"/>
        </a:p>
      </dgm:t>
    </dgm:pt>
    <dgm:pt modelId="{A21EA00D-2782-42FF-A14A-44917D22F2CD}" type="pres">
      <dgm:prSet presAssocID="{930F49C8-C514-472D-A3AC-10B1E94C863B}" presName="rootConnector" presStyleLbl="node3" presStyleIdx="2" presStyleCnt="5"/>
      <dgm:spPr/>
      <dgm:t>
        <a:bodyPr/>
        <a:lstStyle/>
        <a:p>
          <a:endParaRPr lang="es-MX"/>
        </a:p>
      </dgm:t>
    </dgm:pt>
    <dgm:pt modelId="{B45C50E2-93F1-4FB7-8062-3044B2B86E6E}" type="pres">
      <dgm:prSet presAssocID="{930F49C8-C514-472D-A3AC-10B1E94C863B}" presName="hierChild4" presStyleCnt="0"/>
      <dgm:spPr/>
    </dgm:pt>
    <dgm:pt modelId="{3D9C729B-71A2-48C4-897B-9F4298946345}" type="pres">
      <dgm:prSet presAssocID="{930F49C8-C514-472D-A3AC-10B1E94C863B}" presName="hierChild5" presStyleCnt="0"/>
      <dgm:spPr/>
    </dgm:pt>
    <dgm:pt modelId="{9F2EC9A7-7653-40A9-B80A-2C7557ACBB1C}" type="pres">
      <dgm:prSet presAssocID="{82205341-EB6E-4E1F-8079-620D07859A35}" presName="hierChild5" presStyleCnt="0"/>
      <dgm:spPr/>
    </dgm:pt>
    <dgm:pt modelId="{0E139A56-4F0C-454B-8549-7005D010A824}" type="pres">
      <dgm:prSet presAssocID="{82B64500-A309-4F6D-88F3-65076AA17BF6}" presName="Name37" presStyleLbl="parChTrans1D2" presStyleIdx="3" presStyleCnt="5"/>
      <dgm:spPr/>
      <dgm:t>
        <a:bodyPr/>
        <a:lstStyle/>
        <a:p>
          <a:endParaRPr lang="es-MX"/>
        </a:p>
      </dgm:t>
    </dgm:pt>
    <dgm:pt modelId="{169F7914-DD7A-4382-91E5-079DEA30E234}" type="pres">
      <dgm:prSet presAssocID="{2A0D15A0-ED92-49B7-B16F-A4A606C7B51F}" presName="hierRoot2" presStyleCnt="0">
        <dgm:presLayoutVars>
          <dgm:hierBranch val="init"/>
        </dgm:presLayoutVars>
      </dgm:prSet>
      <dgm:spPr/>
    </dgm:pt>
    <dgm:pt modelId="{3B0C7497-C008-458C-8F63-96F5F2626D2C}" type="pres">
      <dgm:prSet presAssocID="{2A0D15A0-ED92-49B7-B16F-A4A606C7B51F}" presName="rootComposite" presStyleCnt="0"/>
      <dgm:spPr/>
    </dgm:pt>
    <dgm:pt modelId="{8E543E74-9AD3-43CE-81CC-39B1CF9868FD}" type="pres">
      <dgm:prSet presAssocID="{2A0D15A0-ED92-49B7-B16F-A4A606C7B51F}" presName="rootText" presStyleLbl="node2" presStyleIdx="3" presStyleCnt="5">
        <dgm:presLayoutVars>
          <dgm:chPref val="3"/>
        </dgm:presLayoutVars>
      </dgm:prSet>
      <dgm:spPr/>
      <dgm:t>
        <a:bodyPr/>
        <a:lstStyle/>
        <a:p>
          <a:endParaRPr lang="es-MX"/>
        </a:p>
      </dgm:t>
    </dgm:pt>
    <dgm:pt modelId="{70399160-4B83-4147-A037-D08419263C1D}" type="pres">
      <dgm:prSet presAssocID="{2A0D15A0-ED92-49B7-B16F-A4A606C7B51F}" presName="rootConnector" presStyleLbl="node2" presStyleIdx="3" presStyleCnt="5"/>
      <dgm:spPr/>
      <dgm:t>
        <a:bodyPr/>
        <a:lstStyle/>
        <a:p>
          <a:endParaRPr lang="es-MX"/>
        </a:p>
      </dgm:t>
    </dgm:pt>
    <dgm:pt modelId="{64DB7283-B8C7-47B3-9E4F-254897721614}" type="pres">
      <dgm:prSet presAssocID="{2A0D15A0-ED92-49B7-B16F-A4A606C7B51F}" presName="hierChild4" presStyleCnt="0"/>
      <dgm:spPr/>
    </dgm:pt>
    <dgm:pt modelId="{0D870405-C217-4EA9-B320-F3555B21460E}" type="pres">
      <dgm:prSet presAssocID="{159658F6-4331-46EE-A32A-079F69FF5ACB}" presName="Name37" presStyleLbl="parChTrans1D3" presStyleIdx="3" presStyleCnt="5"/>
      <dgm:spPr/>
      <dgm:t>
        <a:bodyPr/>
        <a:lstStyle/>
        <a:p>
          <a:endParaRPr lang="es-MX"/>
        </a:p>
      </dgm:t>
    </dgm:pt>
    <dgm:pt modelId="{759501F3-060E-4752-A2E9-43C48C49FD33}" type="pres">
      <dgm:prSet presAssocID="{25CD2730-AA71-4BEE-8A77-4B6653A378AB}" presName="hierRoot2" presStyleCnt="0">
        <dgm:presLayoutVars>
          <dgm:hierBranch val="init"/>
        </dgm:presLayoutVars>
      </dgm:prSet>
      <dgm:spPr/>
    </dgm:pt>
    <dgm:pt modelId="{7E326ED9-A7E1-4556-93B3-5510368A887A}" type="pres">
      <dgm:prSet presAssocID="{25CD2730-AA71-4BEE-8A77-4B6653A378AB}" presName="rootComposite" presStyleCnt="0"/>
      <dgm:spPr/>
    </dgm:pt>
    <dgm:pt modelId="{90E7AC69-E8F9-41B7-A341-A22507638DB0}" type="pres">
      <dgm:prSet presAssocID="{25CD2730-AA71-4BEE-8A77-4B6653A378AB}" presName="rootText" presStyleLbl="node3" presStyleIdx="3" presStyleCnt="5" custScaleY="381251">
        <dgm:presLayoutVars>
          <dgm:chPref val="3"/>
        </dgm:presLayoutVars>
      </dgm:prSet>
      <dgm:spPr/>
      <dgm:t>
        <a:bodyPr/>
        <a:lstStyle/>
        <a:p>
          <a:endParaRPr lang="es-MX"/>
        </a:p>
      </dgm:t>
    </dgm:pt>
    <dgm:pt modelId="{0D3341F6-5FA9-4CD7-8318-5BD9FFA73966}" type="pres">
      <dgm:prSet presAssocID="{25CD2730-AA71-4BEE-8A77-4B6653A378AB}" presName="rootConnector" presStyleLbl="node3" presStyleIdx="3" presStyleCnt="5"/>
      <dgm:spPr/>
      <dgm:t>
        <a:bodyPr/>
        <a:lstStyle/>
        <a:p>
          <a:endParaRPr lang="es-MX"/>
        </a:p>
      </dgm:t>
    </dgm:pt>
    <dgm:pt modelId="{703CF9AB-98E0-4B59-8C90-F13C013CDA81}" type="pres">
      <dgm:prSet presAssocID="{25CD2730-AA71-4BEE-8A77-4B6653A378AB}" presName="hierChild4" presStyleCnt="0"/>
      <dgm:spPr/>
    </dgm:pt>
    <dgm:pt modelId="{06512BAD-32DD-4800-8E6F-931413182BDC}" type="pres">
      <dgm:prSet presAssocID="{25CD2730-AA71-4BEE-8A77-4B6653A378AB}" presName="hierChild5" presStyleCnt="0"/>
      <dgm:spPr/>
    </dgm:pt>
    <dgm:pt modelId="{A35F3BCB-BF18-4D29-A8E4-54A4BB1CCF7D}" type="pres">
      <dgm:prSet presAssocID="{2A0D15A0-ED92-49B7-B16F-A4A606C7B51F}" presName="hierChild5" presStyleCnt="0"/>
      <dgm:spPr/>
    </dgm:pt>
    <dgm:pt modelId="{C6EFBAA3-F63B-44A5-9DD4-336FC6047124}" type="pres">
      <dgm:prSet presAssocID="{7B3D5FCA-DB56-4289-BA55-69D123FA5870}" presName="Name37" presStyleLbl="parChTrans1D2" presStyleIdx="4" presStyleCnt="5"/>
      <dgm:spPr/>
      <dgm:t>
        <a:bodyPr/>
        <a:lstStyle/>
        <a:p>
          <a:endParaRPr lang="es-MX"/>
        </a:p>
      </dgm:t>
    </dgm:pt>
    <dgm:pt modelId="{7F42CA07-E391-4B15-92B6-0BF9756985BB}" type="pres">
      <dgm:prSet presAssocID="{EEC6A07D-A2AC-4C63-A124-EA4FB77E9427}" presName="hierRoot2" presStyleCnt="0">
        <dgm:presLayoutVars>
          <dgm:hierBranch val="init"/>
        </dgm:presLayoutVars>
      </dgm:prSet>
      <dgm:spPr/>
    </dgm:pt>
    <dgm:pt modelId="{A61CE4B5-1DA4-4BC5-ABCE-CF5F50D5FB38}" type="pres">
      <dgm:prSet presAssocID="{EEC6A07D-A2AC-4C63-A124-EA4FB77E9427}" presName="rootComposite" presStyleCnt="0"/>
      <dgm:spPr/>
    </dgm:pt>
    <dgm:pt modelId="{3DE45D25-55E1-48E7-8D35-B0DEBA11A850}" type="pres">
      <dgm:prSet presAssocID="{EEC6A07D-A2AC-4C63-A124-EA4FB77E9427}" presName="rootText" presStyleLbl="node2" presStyleIdx="4" presStyleCnt="5">
        <dgm:presLayoutVars>
          <dgm:chPref val="3"/>
        </dgm:presLayoutVars>
      </dgm:prSet>
      <dgm:spPr/>
      <dgm:t>
        <a:bodyPr/>
        <a:lstStyle/>
        <a:p>
          <a:endParaRPr lang="es-MX"/>
        </a:p>
      </dgm:t>
    </dgm:pt>
    <dgm:pt modelId="{84D224E8-01E4-4012-BEB6-A670C4B9C008}" type="pres">
      <dgm:prSet presAssocID="{EEC6A07D-A2AC-4C63-A124-EA4FB77E9427}" presName="rootConnector" presStyleLbl="node2" presStyleIdx="4" presStyleCnt="5"/>
      <dgm:spPr/>
      <dgm:t>
        <a:bodyPr/>
        <a:lstStyle/>
        <a:p>
          <a:endParaRPr lang="es-MX"/>
        </a:p>
      </dgm:t>
    </dgm:pt>
    <dgm:pt modelId="{B0867621-5009-45E3-811A-8678A7E0EF55}" type="pres">
      <dgm:prSet presAssocID="{EEC6A07D-A2AC-4C63-A124-EA4FB77E9427}" presName="hierChild4" presStyleCnt="0"/>
      <dgm:spPr/>
    </dgm:pt>
    <dgm:pt modelId="{B9F53C76-7C7A-4D71-B3D8-7118089D8472}" type="pres">
      <dgm:prSet presAssocID="{7071645B-D0E8-4457-B907-C78AF8A212B8}" presName="Name37" presStyleLbl="parChTrans1D3" presStyleIdx="4" presStyleCnt="5"/>
      <dgm:spPr/>
      <dgm:t>
        <a:bodyPr/>
        <a:lstStyle/>
        <a:p>
          <a:endParaRPr lang="es-MX"/>
        </a:p>
      </dgm:t>
    </dgm:pt>
    <dgm:pt modelId="{BA422D6F-C49C-4BFB-94B6-A293E3E9E166}" type="pres">
      <dgm:prSet presAssocID="{FF939767-58B7-4FF1-94F5-584BF08D4F92}" presName="hierRoot2" presStyleCnt="0">
        <dgm:presLayoutVars>
          <dgm:hierBranch val="init"/>
        </dgm:presLayoutVars>
      </dgm:prSet>
      <dgm:spPr/>
    </dgm:pt>
    <dgm:pt modelId="{358D089B-14CA-4991-8F9D-66DB5B104063}" type="pres">
      <dgm:prSet presAssocID="{FF939767-58B7-4FF1-94F5-584BF08D4F92}" presName="rootComposite" presStyleCnt="0"/>
      <dgm:spPr/>
    </dgm:pt>
    <dgm:pt modelId="{1FCFB227-FBEE-410C-8AAE-0C26F3643CF3}" type="pres">
      <dgm:prSet presAssocID="{FF939767-58B7-4FF1-94F5-584BF08D4F92}" presName="rootText" presStyleLbl="node3" presStyleIdx="4" presStyleCnt="5" custScaleY="454625">
        <dgm:presLayoutVars>
          <dgm:chPref val="3"/>
        </dgm:presLayoutVars>
      </dgm:prSet>
      <dgm:spPr/>
      <dgm:t>
        <a:bodyPr/>
        <a:lstStyle/>
        <a:p>
          <a:endParaRPr lang="es-MX"/>
        </a:p>
      </dgm:t>
    </dgm:pt>
    <dgm:pt modelId="{E16DADED-7916-4E03-88C8-F320199E1126}" type="pres">
      <dgm:prSet presAssocID="{FF939767-58B7-4FF1-94F5-584BF08D4F92}" presName="rootConnector" presStyleLbl="node3" presStyleIdx="4" presStyleCnt="5"/>
      <dgm:spPr/>
      <dgm:t>
        <a:bodyPr/>
        <a:lstStyle/>
        <a:p>
          <a:endParaRPr lang="es-MX"/>
        </a:p>
      </dgm:t>
    </dgm:pt>
    <dgm:pt modelId="{F3782C10-8FCF-46D8-9764-9E5A5E884134}" type="pres">
      <dgm:prSet presAssocID="{FF939767-58B7-4FF1-94F5-584BF08D4F92}" presName="hierChild4" presStyleCnt="0"/>
      <dgm:spPr/>
    </dgm:pt>
    <dgm:pt modelId="{3BC9270B-50D2-4C35-9B9C-BBF4ED5A91F7}" type="pres">
      <dgm:prSet presAssocID="{FF939767-58B7-4FF1-94F5-584BF08D4F92}" presName="hierChild5" presStyleCnt="0"/>
      <dgm:spPr/>
    </dgm:pt>
    <dgm:pt modelId="{464036A2-3EF3-4F76-973E-E5DF968A9587}" type="pres">
      <dgm:prSet presAssocID="{EEC6A07D-A2AC-4C63-A124-EA4FB77E9427}" presName="hierChild5" presStyleCnt="0"/>
      <dgm:spPr/>
    </dgm:pt>
    <dgm:pt modelId="{33877149-05E2-4BEF-B027-E0561348B64A}" type="pres">
      <dgm:prSet presAssocID="{6A247387-EBF2-4CE3-84AD-28F6453F1090}" presName="hierChild3" presStyleCnt="0"/>
      <dgm:spPr/>
    </dgm:pt>
  </dgm:ptLst>
  <dgm:cxnLst>
    <dgm:cxn modelId="{18B80D18-75B6-4F25-9F23-30D6419B5E46}" type="presOf" srcId="{323927FF-668E-4B6B-97AE-724C96DE22A2}" destId="{65DB43C5-010D-433C-B99C-6E2F439B06BB}" srcOrd="0" destOrd="0" presId="urn:microsoft.com/office/officeart/2005/8/layout/orgChart1"/>
    <dgm:cxn modelId="{8D8B253B-3678-48C3-8185-B92C80FA7B2B}" srcId="{2A0D15A0-ED92-49B7-B16F-A4A606C7B51F}" destId="{25CD2730-AA71-4BEE-8A77-4B6653A378AB}" srcOrd="0" destOrd="0" parTransId="{159658F6-4331-46EE-A32A-079F69FF5ACB}" sibTransId="{35BE9923-1E25-4FFD-8CBC-D8E404C6B8FD}"/>
    <dgm:cxn modelId="{ADD9E5CB-3D49-4C5E-AF91-CFF41520D3D7}" type="presOf" srcId="{5FCE0B03-C998-4D0F-8B50-FBEE1DCA006B}" destId="{3CC353B6-B7C5-4220-830E-4E703E8471FD}" srcOrd="0" destOrd="0" presId="urn:microsoft.com/office/officeart/2005/8/layout/orgChart1"/>
    <dgm:cxn modelId="{F89D01D3-563F-4D63-A64B-DA30469E2963}" type="presOf" srcId="{2A0D15A0-ED92-49B7-B16F-A4A606C7B51F}" destId="{8E543E74-9AD3-43CE-81CC-39B1CF9868FD}" srcOrd="0" destOrd="0" presId="urn:microsoft.com/office/officeart/2005/8/layout/orgChart1"/>
    <dgm:cxn modelId="{8B3DF559-9E8B-46AC-83A0-7CE067C8FA7C}" srcId="{6A247387-EBF2-4CE3-84AD-28F6453F1090}" destId="{075ED567-C9FB-4F3A-A8E2-72D91E9D2D89}" srcOrd="0" destOrd="0" parTransId="{3FF75D34-29FC-47C9-9C67-05104B571A51}" sibTransId="{384731CE-D913-4FF3-AA9B-4BE46D693E7F}"/>
    <dgm:cxn modelId="{B61F8AF1-FF3C-43DE-ABA4-E9865A467DA1}" type="presOf" srcId="{4CAE7B1F-8E9D-4804-9DB8-F319126236C9}" destId="{E928F99D-2828-454F-9348-D697AEA77727}" srcOrd="0" destOrd="0" presId="urn:microsoft.com/office/officeart/2005/8/layout/orgChart1"/>
    <dgm:cxn modelId="{547D6CE5-5BF9-43D1-9FF0-994BE0EF51EA}" type="presOf" srcId="{82B64500-A309-4F6D-88F3-65076AA17BF6}" destId="{0E139A56-4F0C-454B-8549-7005D010A824}" srcOrd="0" destOrd="0" presId="urn:microsoft.com/office/officeart/2005/8/layout/orgChart1"/>
    <dgm:cxn modelId="{0F1A0CF0-D0A5-4021-9D3F-22D305627F1B}" type="presOf" srcId="{FF939767-58B7-4FF1-94F5-584BF08D4F92}" destId="{E16DADED-7916-4E03-88C8-F320199E1126}" srcOrd="1" destOrd="0" presId="urn:microsoft.com/office/officeart/2005/8/layout/orgChart1"/>
    <dgm:cxn modelId="{301E9119-9E3C-4D06-AFED-0987225EFCB9}" type="presOf" srcId="{25CD2730-AA71-4BEE-8A77-4B6653A378AB}" destId="{90E7AC69-E8F9-41B7-A341-A22507638DB0}" srcOrd="0" destOrd="0" presId="urn:microsoft.com/office/officeart/2005/8/layout/orgChart1"/>
    <dgm:cxn modelId="{E304230E-5BA5-49CE-95F1-EB5CE7EA4DAA}" type="presOf" srcId="{075ED567-C9FB-4F3A-A8E2-72D91E9D2D89}" destId="{FB366A72-DDFA-4D8C-BFC6-1B263C010FC1}" srcOrd="1" destOrd="0" presId="urn:microsoft.com/office/officeart/2005/8/layout/orgChart1"/>
    <dgm:cxn modelId="{2B9F8BF4-730E-4CA2-84A0-DD0EAC254363}" srcId="{6A247387-EBF2-4CE3-84AD-28F6453F1090}" destId="{2A0D15A0-ED92-49B7-B16F-A4A606C7B51F}" srcOrd="3" destOrd="0" parTransId="{82B64500-A309-4F6D-88F3-65076AA17BF6}" sibTransId="{8926012D-B8BD-45B2-9BA9-0228921608BD}"/>
    <dgm:cxn modelId="{756E7142-7F54-41DB-AA4A-1B31ABD2C14E}" type="presOf" srcId="{42C21F66-A2AD-4318-9F2A-8B891F3F6513}" destId="{078C2287-7A01-4E92-AD77-4AF17D25A63C}" srcOrd="0" destOrd="0" presId="urn:microsoft.com/office/officeart/2005/8/layout/orgChart1"/>
    <dgm:cxn modelId="{6F51292B-13F8-4C1A-BA9E-9397EE4A048F}" type="presOf" srcId="{82205341-EB6E-4E1F-8079-620D07859A35}" destId="{D1430577-3465-4106-A055-2E4BFDDCB203}" srcOrd="0" destOrd="0" presId="urn:microsoft.com/office/officeart/2005/8/layout/orgChart1"/>
    <dgm:cxn modelId="{E9C0A918-88CD-40BA-9B14-8687001C8FEB}" srcId="{075ED567-C9FB-4F3A-A8E2-72D91E9D2D89}" destId="{42C21F66-A2AD-4318-9F2A-8B891F3F6513}" srcOrd="0" destOrd="0" parTransId="{4CAE7B1F-8E9D-4804-9DB8-F319126236C9}" sibTransId="{98FCF47A-0E59-404F-B398-1FE6564F2DDE}"/>
    <dgm:cxn modelId="{B21B1281-7712-4D99-ADB1-D37B7090178C}" srcId="{82205341-EB6E-4E1F-8079-620D07859A35}" destId="{930F49C8-C514-472D-A3AC-10B1E94C863B}" srcOrd="0" destOrd="0" parTransId="{40FCB116-B888-4036-B114-C00A7DEB58E7}" sibTransId="{7D71094D-30BA-40F2-9E47-89C7B6B9B3FC}"/>
    <dgm:cxn modelId="{92018576-3C5E-44D8-AD96-AA7F32111820}" type="presOf" srcId="{6A247387-EBF2-4CE3-84AD-28F6453F1090}" destId="{C349E8A7-7678-4126-9B67-320BCD35B7DB}" srcOrd="0" destOrd="0" presId="urn:microsoft.com/office/officeart/2005/8/layout/orgChart1"/>
    <dgm:cxn modelId="{64614E6E-5BDF-4874-9A51-9C764C3E4CBE}" type="presOf" srcId="{EEC6A07D-A2AC-4C63-A124-EA4FB77E9427}" destId="{84D224E8-01E4-4012-BEB6-A670C4B9C008}" srcOrd="1" destOrd="0" presId="urn:microsoft.com/office/officeart/2005/8/layout/orgChart1"/>
    <dgm:cxn modelId="{3CF38DF7-14A5-4A65-AED8-EF6830B46F0E}" type="presOf" srcId="{4A881A9C-48E4-4B1F-91D2-751F50BCF500}" destId="{7FF34041-BBC8-47DD-92BF-37676BEE1745}" srcOrd="0" destOrd="0" presId="urn:microsoft.com/office/officeart/2005/8/layout/orgChart1"/>
    <dgm:cxn modelId="{F0717DB2-8052-4559-8B5C-1FD2C455B66B}" type="presOf" srcId="{930F49C8-C514-472D-A3AC-10B1E94C863B}" destId="{4695F2D4-9B91-492A-A502-5E0C361439D7}" srcOrd="0" destOrd="0" presId="urn:microsoft.com/office/officeart/2005/8/layout/orgChart1"/>
    <dgm:cxn modelId="{85E8C081-D6BB-498A-A167-B57D3A64C967}" type="presOf" srcId="{930F49C8-C514-472D-A3AC-10B1E94C863B}" destId="{A21EA00D-2782-42FF-A14A-44917D22F2CD}" srcOrd="1" destOrd="0" presId="urn:microsoft.com/office/officeart/2005/8/layout/orgChart1"/>
    <dgm:cxn modelId="{25372097-6142-4A8F-8CE1-074A383C37B3}" type="presOf" srcId="{82205341-EB6E-4E1F-8079-620D07859A35}" destId="{BB28A773-D6A4-4E9B-814D-D6F192D10A08}" srcOrd="1" destOrd="0" presId="urn:microsoft.com/office/officeart/2005/8/layout/orgChart1"/>
    <dgm:cxn modelId="{3E1E34FD-B80A-486F-9847-A1315296F55B}" type="presOf" srcId="{7D0A47D9-5A9F-47C0-BA05-FF86A3B167E0}" destId="{2534446D-4114-4E37-9C10-26F5FECAA8D6}" srcOrd="0" destOrd="0" presId="urn:microsoft.com/office/officeart/2005/8/layout/orgChart1"/>
    <dgm:cxn modelId="{F617A9E5-8CF0-48AC-9466-37ED91E7C0B2}" srcId="{EEC6A07D-A2AC-4C63-A124-EA4FB77E9427}" destId="{FF939767-58B7-4FF1-94F5-584BF08D4F92}" srcOrd="0" destOrd="0" parTransId="{7071645B-D0E8-4457-B907-C78AF8A212B8}" sibTransId="{26672AD5-B95D-4332-8E6C-C8220822C2EB}"/>
    <dgm:cxn modelId="{5718D9BD-DD5A-4713-BC14-D54D248EB893}" type="presOf" srcId="{25CD2730-AA71-4BEE-8A77-4B6653A378AB}" destId="{0D3341F6-5FA9-4CD7-8318-5BD9FFA73966}" srcOrd="1" destOrd="0" presId="urn:microsoft.com/office/officeart/2005/8/layout/orgChart1"/>
    <dgm:cxn modelId="{4AD0AC1F-F536-4A8E-BDC1-A5ED7DC16AAA}" type="presOf" srcId="{075ED567-C9FB-4F3A-A8E2-72D91E9D2D89}" destId="{14894469-5BE5-4925-83AF-E3514005BE31}" srcOrd="0" destOrd="0" presId="urn:microsoft.com/office/officeart/2005/8/layout/orgChart1"/>
    <dgm:cxn modelId="{9058C34C-1BCC-45BC-964E-D2EA37913961}" type="presOf" srcId="{F160A05D-EB3F-4131-AD22-3BA84CDF76B2}" destId="{1EBFF075-152B-4C21-9BA8-9B4CE656F4A8}" srcOrd="0" destOrd="0" presId="urn:microsoft.com/office/officeart/2005/8/layout/orgChart1"/>
    <dgm:cxn modelId="{36B38979-C34A-4E3B-9EF5-8CC9C2184E84}" type="presOf" srcId="{EEC6A07D-A2AC-4C63-A124-EA4FB77E9427}" destId="{3DE45D25-55E1-48E7-8D35-B0DEBA11A850}" srcOrd="0" destOrd="0" presId="urn:microsoft.com/office/officeart/2005/8/layout/orgChart1"/>
    <dgm:cxn modelId="{D86EAC0D-15AB-438B-B8A2-D14D2601C74C}" srcId="{6A247387-EBF2-4CE3-84AD-28F6453F1090}" destId="{82205341-EB6E-4E1F-8079-620D07859A35}" srcOrd="2" destOrd="0" parTransId="{5FCE0B03-C998-4D0F-8B50-FBEE1DCA006B}" sibTransId="{06C532D0-F3D0-4D0C-895F-EFE48BFE16B1}"/>
    <dgm:cxn modelId="{40318837-6D90-4DFC-AD6F-DFDA6DA1084E}" type="presOf" srcId="{2A0D15A0-ED92-49B7-B16F-A4A606C7B51F}" destId="{70399160-4B83-4147-A037-D08419263C1D}" srcOrd="1" destOrd="0" presId="urn:microsoft.com/office/officeart/2005/8/layout/orgChart1"/>
    <dgm:cxn modelId="{328B3F47-A2BD-4DA5-A273-93878ED0260C}" type="presOf" srcId="{FF939767-58B7-4FF1-94F5-584BF08D4F92}" destId="{1FCFB227-FBEE-410C-8AAE-0C26F3643CF3}" srcOrd="0" destOrd="0" presId="urn:microsoft.com/office/officeart/2005/8/layout/orgChart1"/>
    <dgm:cxn modelId="{C7B9DFDA-EAF3-42E2-827C-496A1C0BB761}" srcId="{F160A05D-EB3F-4131-AD22-3BA84CDF76B2}" destId="{6A247387-EBF2-4CE3-84AD-28F6453F1090}" srcOrd="0" destOrd="0" parTransId="{24FD4B4D-41D0-4C53-A70B-77084EAFE5A0}" sibTransId="{DB656BBF-5A95-4D1D-9AFF-F1353DF4FDE1}"/>
    <dgm:cxn modelId="{662460F8-9763-493A-ADB3-372FC38B18F0}" type="presOf" srcId="{261B521A-7115-4F69-A6E0-7A6B88C2B6C5}" destId="{EAD18F5D-223D-426B-B6F9-62F2A53B739D}" srcOrd="0" destOrd="0" presId="urn:microsoft.com/office/officeart/2005/8/layout/orgChart1"/>
    <dgm:cxn modelId="{E2EEDAFF-78A6-48C3-8E0D-05A99A942710}" type="presOf" srcId="{40FCB116-B888-4036-B114-C00A7DEB58E7}" destId="{DD960495-122E-41A8-95D7-6643E14F5C25}" srcOrd="0" destOrd="0" presId="urn:microsoft.com/office/officeart/2005/8/layout/orgChart1"/>
    <dgm:cxn modelId="{2D2D7CCD-99CE-49EE-B5B6-AA97E01C9998}" srcId="{323927FF-668E-4B6B-97AE-724C96DE22A2}" destId="{7D0A47D9-5A9F-47C0-BA05-FF86A3B167E0}" srcOrd="0" destOrd="0" parTransId="{261B521A-7115-4F69-A6E0-7A6B88C2B6C5}" sibTransId="{F2E36F96-CE10-4E3F-917E-D25AB353716C}"/>
    <dgm:cxn modelId="{426A21F9-A364-4E7F-884A-D1CF8ABAB417}" type="presOf" srcId="{6A247387-EBF2-4CE3-84AD-28F6453F1090}" destId="{B4CC8D27-865C-4E74-883F-B841462294AA}" srcOrd="1" destOrd="0" presId="urn:microsoft.com/office/officeart/2005/8/layout/orgChart1"/>
    <dgm:cxn modelId="{AD242F07-398C-43CA-9CB1-35AB587D9B00}" type="presOf" srcId="{323927FF-668E-4B6B-97AE-724C96DE22A2}" destId="{2F10B155-5063-4CDB-95AD-F50B178EA385}" srcOrd="1" destOrd="0" presId="urn:microsoft.com/office/officeart/2005/8/layout/orgChart1"/>
    <dgm:cxn modelId="{1CD4C3DD-A800-4DCD-A11A-A352ABC3C06D}" type="presOf" srcId="{7071645B-D0E8-4457-B907-C78AF8A212B8}" destId="{B9F53C76-7C7A-4D71-B3D8-7118089D8472}" srcOrd="0" destOrd="0" presId="urn:microsoft.com/office/officeart/2005/8/layout/orgChart1"/>
    <dgm:cxn modelId="{09F42E0D-524F-48C9-9101-729E0950E564}" type="presOf" srcId="{3FF75D34-29FC-47C9-9C67-05104B571A51}" destId="{27C0AF5B-134A-455A-95D2-658C71A8445D}" srcOrd="0" destOrd="0" presId="urn:microsoft.com/office/officeart/2005/8/layout/orgChart1"/>
    <dgm:cxn modelId="{A073FEAF-81CC-415C-857F-3A3EAE427AD9}" type="presOf" srcId="{7B3D5FCA-DB56-4289-BA55-69D123FA5870}" destId="{C6EFBAA3-F63B-44A5-9DD4-336FC6047124}" srcOrd="0" destOrd="0" presId="urn:microsoft.com/office/officeart/2005/8/layout/orgChart1"/>
    <dgm:cxn modelId="{5A1E70D1-94C3-490F-B7A1-F5DA173EF83E}" type="presOf" srcId="{159658F6-4331-46EE-A32A-079F69FF5ACB}" destId="{0D870405-C217-4EA9-B320-F3555B21460E}" srcOrd="0" destOrd="0" presId="urn:microsoft.com/office/officeart/2005/8/layout/orgChart1"/>
    <dgm:cxn modelId="{2FDE7B06-805C-4B03-8DC1-65ED23FF00B9}" srcId="{6A247387-EBF2-4CE3-84AD-28F6453F1090}" destId="{EEC6A07D-A2AC-4C63-A124-EA4FB77E9427}" srcOrd="4" destOrd="0" parTransId="{7B3D5FCA-DB56-4289-BA55-69D123FA5870}" sibTransId="{E7F954A9-761A-435C-86C0-7ABFD2E7095B}"/>
    <dgm:cxn modelId="{5F9FB57A-9C53-456C-89F5-A1282231E60A}" type="presOf" srcId="{42C21F66-A2AD-4318-9F2A-8B891F3F6513}" destId="{14FD31A7-C433-4F80-AC84-CC944C643427}" srcOrd="1" destOrd="0" presId="urn:microsoft.com/office/officeart/2005/8/layout/orgChart1"/>
    <dgm:cxn modelId="{6A16B798-8D4C-4491-82C2-672AB81F16EE}" srcId="{6A247387-EBF2-4CE3-84AD-28F6453F1090}" destId="{323927FF-668E-4B6B-97AE-724C96DE22A2}" srcOrd="1" destOrd="0" parTransId="{4A881A9C-48E4-4B1F-91D2-751F50BCF500}" sibTransId="{CB18FB8D-A804-44B8-9878-3FB231191F70}"/>
    <dgm:cxn modelId="{45725FDB-B0A0-43C4-8CA9-6809C1859346}" type="presOf" srcId="{7D0A47D9-5A9F-47C0-BA05-FF86A3B167E0}" destId="{9F23C848-BF60-46FD-8340-10CAC67EAB91}" srcOrd="1" destOrd="0" presId="urn:microsoft.com/office/officeart/2005/8/layout/orgChart1"/>
    <dgm:cxn modelId="{D8E87C94-79B7-49D5-9293-C1649DF48843}" type="presParOf" srcId="{1EBFF075-152B-4C21-9BA8-9B4CE656F4A8}" destId="{C94479CE-AC57-4780-8942-8D7764F82B17}" srcOrd="0" destOrd="0" presId="urn:microsoft.com/office/officeart/2005/8/layout/orgChart1"/>
    <dgm:cxn modelId="{F3434BDE-C2F0-4AF7-BED4-90961DD0C8A6}" type="presParOf" srcId="{C94479CE-AC57-4780-8942-8D7764F82B17}" destId="{B6994B4B-34F7-478D-8CBF-882E0CB10219}" srcOrd="0" destOrd="0" presId="urn:microsoft.com/office/officeart/2005/8/layout/orgChart1"/>
    <dgm:cxn modelId="{7CD872D2-DC18-4B81-B30B-DA2A54039CB7}" type="presParOf" srcId="{B6994B4B-34F7-478D-8CBF-882E0CB10219}" destId="{C349E8A7-7678-4126-9B67-320BCD35B7DB}" srcOrd="0" destOrd="0" presId="urn:microsoft.com/office/officeart/2005/8/layout/orgChart1"/>
    <dgm:cxn modelId="{14073827-C3DF-4E32-94B0-AB5F2B5B5EB3}" type="presParOf" srcId="{B6994B4B-34F7-478D-8CBF-882E0CB10219}" destId="{B4CC8D27-865C-4E74-883F-B841462294AA}" srcOrd="1" destOrd="0" presId="urn:microsoft.com/office/officeart/2005/8/layout/orgChart1"/>
    <dgm:cxn modelId="{9F7B3C1E-2C87-47D4-81F5-AE69A0F48725}" type="presParOf" srcId="{C94479CE-AC57-4780-8942-8D7764F82B17}" destId="{40A841EB-6783-4C53-A1D8-2325D0EE00EE}" srcOrd="1" destOrd="0" presId="urn:microsoft.com/office/officeart/2005/8/layout/orgChart1"/>
    <dgm:cxn modelId="{F4BE6F31-3ECE-4828-8ED5-CCA000AD2E56}" type="presParOf" srcId="{40A841EB-6783-4C53-A1D8-2325D0EE00EE}" destId="{27C0AF5B-134A-455A-95D2-658C71A8445D}" srcOrd="0" destOrd="0" presId="urn:microsoft.com/office/officeart/2005/8/layout/orgChart1"/>
    <dgm:cxn modelId="{45C8D186-D014-4D15-8D4A-9AE681081228}" type="presParOf" srcId="{40A841EB-6783-4C53-A1D8-2325D0EE00EE}" destId="{63600ECB-DFDC-4604-BF22-C9E4D916231D}" srcOrd="1" destOrd="0" presId="urn:microsoft.com/office/officeart/2005/8/layout/orgChart1"/>
    <dgm:cxn modelId="{7FB330DF-26B7-4C2D-BE76-1A22C9CDD71A}" type="presParOf" srcId="{63600ECB-DFDC-4604-BF22-C9E4D916231D}" destId="{79785A8B-27A0-4509-9769-F4EC1F3F0F96}" srcOrd="0" destOrd="0" presId="urn:microsoft.com/office/officeart/2005/8/layout/orgChart1"/>
    <dgm:cxn modelId="{7206DDE3-F618-427E-B310-A61425342BCA}" type="presParOf" srcId="{79785A8B-27A0-4509-9769-F4EC1F3F0F96}" destId="{14894469-5BE5-4925-83AF-E3514005BE31}" srcOrd="0" destOrd="0" presId="urn:microsoft.com/office/officeart/2005/8/layout/orgChart1"/>
    <dgm:cxn modelId="{743DB73D-D2C2-40B1-A144-16DA8844AD9C}" type="presParOf" srcId="{79785A8B-27A0-4509-9769-F4EC1F3F0F96}" destId="{FB366A72-DDFA-4D8C-BFC6-1B263C010FC1}" srcOrd="1" destOrd="0" presId="urn:microsoft.com/office/officeart/2005/8/layout/orgChart1"/>
    <dgm:cxn modelId="{3A601538-A738-483E-8E10-BC5AF9CE6834}" type="presParOf" srcId="{63600ECB-DFDC-4604-BF22-C9E4D916231D}" destId="{9862F892-49A1-473C-A3E1-4F4EBB2BFC22}" srcOrd="1" destOrd="0" presId="urn:microsoft.com/office/officeart/2005/8/layout/orgChart1"/>
    <dgm:cxn modelId="{EE42ED6B-61CC-46DE-9504-7B9922377DAA}" type="presParOf" srcId="{9862F892-49A1-473C-A3E1-4F4EBB2BFC22}" destId="{E928F99D-2828-454F-9348-D697AEA77727}" srcOrd="0" destOrd="0" presId="urn:microsoft.com/office/officeart/2005/8/layout/orgChart1"/>
    <dgm:cxn modelId="{7E8F0672-F665-48C8-ABBA-338E51FBC43D}" type="presParOf" srcId="{9862F892-49A1-473C-A3E1-4F4EBB2BFC22}" destId="{3AF45622-47F0-4709-8651-092940C692B6}" srcOrd="1" destOrd="0" presId="urn:microsoft.com/office/officeart/2005/8/layout/orgChart1"/>
    <dgm:cxn modelId="{C5E7802D-B7FF-4856-8734-73ABD8166E30}" type="presParOf" srcId="{3AF45622-47F0-4709-8651-092940C692B6}" destId="{A6A3653D-DCA9-4294-806E-4AECCFB61C66}" srcOrd="0" destOrd="0" presId="urn:microsoft.com/office/officeart/2005/8/layout/orgChart1"/>
    <dgm:cxn modelId="{1AAA2DD9-9972-4ED8-B013-FC0B23A72134}" type="presParOf" srcId="{A6A3653D-DCA9-4294-806E-4AECCFB61C66}" destId="{078C2287-7A01-4E92-AD77-4AF17D25A63C}" srcOrd="0" destOrd="0" presId="urn:microsoft.com/office/officeart/2005/8/layout/orgChart1"/>
    <dgm:cxn modelId="{68145F18-399D-4E77-B5CA-4F2A501B2506}" type="presParOf" srcId="{A6A3653D-DCA9-4294-806E-4AECCFB61C66}" destId="{14FD31A7-C433-4F80-AC84-CC944C643427}" srcOrd="1" destOrd="0" presId="urn:microsoft.com/office/officeart/2005/8/layout/orgChart1"/>
    <dgm:cxn modelId="{67DECA61-7267-47B9-A963-34BC9454F198}" type="presParOf" srcId="{3AF45622-47F0-4709-8651-092940C692B6}" destId="{99E2DF85-83E5-4076-94F0-D9A50B65D977}" srcOrd="1" destOrd="0" presId="urn:microsoft.com/office/officeart/2005/8/layout/orgChart1"/>
    <dgm:cxn modelId="{723F8112-327E-43A4-A805-4C6CE44FA262}" type="presParOf" srcId="{3AF45622-47F0-4709-8651-092940C692B6}" destId="{A82CA081-1B7D-40DF-AED9-0BC6FD5E2516}" srcOrd="2" destOrd="0" presId="urn:microsoft.com/office/officeart/2005/8/layout/orgChart1"/>
    <dgm:cxn modelId="{0E5B50D4-DE2E-406B-8C7A-ABD5B11BC662}" type="presParOf" srcId="{63600ECB-DFDC-4604-BF22-C9E4D916231D}" destId="{56EBE733-5C25-493C-8106-8AD049CD69BD}" srcOrd="2" destOrd="0" presId="urn:microsoft.com/office/officeart/2005/8/layout/orgChart1"/>
    <dgm:cxn modelId="{40DFEF0B-A8A8-44FD-9E09-3AB0E0FDBE54}" type="presParOf" srcId="{40A841EB-6783-4C53-A1D8-2325D0EE00EE}" destId="{7FF34041-BBC8-47DD-92BF-37676BEE1745}" srcOrd="2" destOrd="0" presId="urn:microsoft.com/office/officeart/2005/8/layout/orgChart1"/>
    <dgm:cxn modelId="{53A02F56-F2EC-4B6D-A7AD-25D814AEF2AE}" type="presParOf" srcId="{40A841EB-6783-4C53-A1D8-2325D0EE00EE}" destId="{BC44EB40-E999-4414-96B0-16E1CC21F237}" srcOrd="3" destOrd="0" presId="urn:microsoft.com/office/officeart/2005/8/layout/orgChart1"/>
    <dgm:cxn modelId="{F9A34E0A-C138-496D-B361-40DEC4FB51C2}" type="presParOf" srcId="{BC44EB40-E999-4414-96B0-16E1CC21F237}" destId="{549D16CF-E47D-4860-A498-ED9FEC9698AF}" srcOrd="0" destOrd="0" presId="urn:microsoft.com/office/officeart/2005/8/layout/orgChart1"/>
    <dgm:cxn modelId="{BBF9FD41-8818-4AFE-8360-37F86609C5C1}" type="presParOf" srcId="{549D16CF-E47D-4860-A498-ED9FEC9698AF}" destId="{65DB43C5-010D-433C-B99C-6E2F439B06BB}" srcOrd="0" destOrd="0" presId="urn:microsoft.com/office/officeart/2005/8/layout/orgChart1"/>
    <dgm:cxn modelId="{2F70E726-7622-45D8-9F93-F0F03ACF9C04}" type="presParOf" srcId="{549D16CF-E47D-4860-A498-ED9FEC9698AF}" destId="{2F10B155-5063-4CDB-95AD-F50B178EA385}" srcOrd="1" destOrd="0" presId="urn:microsoft.com/office/officeart/2005/8/layout/orgChart1"/>
    <dgm:cxn modelId="{F95B7A45-C211-4AB3-BC44-4C327C5C6144}" type="presParOf" srcId="{BC44EB40-E999-4414-96B0-16E1CC21F237}" destId="{F6EA644A-5482-442C-ADB2-1598F2B42323}" srcOrd="1" destOrd="0" presId="urn:microsoft.com/office/officeart/2005/8/layout/orgChart1"/>
    <dgm:cxn modelId="{B43FA7D5-F920-4196-98C0-048FCAA9C3CA}" type="presParOf" srcId="{F6EA644A-5482-442C-ADB2-1598F2B42323}" destId="{EAD18F5D-223D-426B-B6F9-62F2A53B739D}" srcOrd="0" destOrd="0" presId="urn:microsoft.com/office/officeart/2005/8/layout/orgChart1"/>
    <dgm:cxn modelId="{6E7C08D1-E5DE-43F4-84FD-BD006409505A}" type="presParOf" srcId="{F6EA644A-5482-442C-ADB2-1598F2B42323}" destId="{2B7EC476-1D4B-42E3-8F3B-43F6B1DD4703}" srcOrd="1" destOrd="0" presId="urn:microsoft.com/office/officeart/2005/8/layout/orgChart1"/>
    <dgm:cxn modelId="{6B7045FD-0D3C-4000-9745-1F4AF768F6DB}" type="presParOf" srcId="{2B7EC476-1D4B-42E3-8F3B-43F6B1DD4703}" destId="{AD948E07-6981-48CB-8D59-29C15293F7DA}" srcOrd="0" destOrd="0" presId="urn:microsoft.com/office/officeart/2005/8/layout/orgChart1"/>
    <dgm:cxn modelId="{8CC9EF02-B9E0-4825-B3F3-6891F75A9BBF}" type="presParOf" srcId="{AD948E07-6981-48CB-8D59-29C15293F7DA}" destId="{2534446D-4114-4E37-9C10-26F5FECAA8D6}" srcOrd="0" destOrd="0" presId="urn:microsoft.com/office/officeart/2005/8/layout/orgChart1"/>
    <dgm:cxn modelId="{746ABEF1-4759-4DB7-8ABE-2C0AD416F5B4}" type="presParOf" srcId="{AD948E07-6981-48CB-8D59-29C15293F7DA}" destId="{9F23C848-BF60-46FD-8340-10CAC67EAB91}" srcOrd="1" destOrd="0" presId="urn:microsoft.com/office/officeart/2005/8/layout/orgChart1"/>
    <dgm:cxn modelId="{7B89A4ED-2341-4E18-8284-B986DE4DC782}" type="presParOf" srcId="{2B7EC476-1D4B-42E3-8F3B-43F6B1DD4703}" destId="{1EE97A34-B0F5-4A4C-BBAD-21E7DD263EFA}" srcOrd="1" destOrd="0" presId="urn:microsoft.com/office/officeart/2005/8/layout/orgChart1"/>
    <dgm:cxn modelId="{F2D9FD00-C0F1-4AAB-88B8-3A796EC41192}" type="presParOf" srcId="{2B7EC476-1D4B-42E3-8F3B-43F6B1DD4703}" destId="{1CAB51D7-C683-4BE2-ABFB-3F08071EFE1F}" srcOrd="2" destOrd="0" presId="urn:microsoft.com/office/officeart/2005/8/layout/orgChart1"/>
    <dgm:cxn modelId="{5D423AEE-F7C8-4E69-AB01-F4B4AB0BE299}" type="presParOf" srcId="{BC44EB40-E999-4414-96B0-16E1CC21F237}" destId="{E6748682-8382-464F-997F-E4A70F00D478}" srcOrd="2" destOrd="0" presId="urn:microsoft.com/office/officeart/2005/8/layout/orgChart1"/>
    <dgm:cxn modelId="{03B773F1-705D-4179-AE58-689BCB7331AB}" type="presParOf" srcId="{40A841EB-6783-4C53-A1D8-2325D0EE00EE}" destId="{3CC353B6-B7C5-4220-830E-4E703E8471FD}" srcOrd="4" destOrd="0" presId="urn:microsoft.com/office/officeart/2005/8/layout/orgChart1"/>
    <dgm:cxn modelId="{DE3BE668-318C-4910-9C37-7141B80CB5DD}" type="presParOf" srcId="{40A841EB-6783-4C53-A1D8-2325D0EE00EE}" destId="{03293436-5D06-4B1A-BA6B-A48D51A6DCC1}" srcOrd="5" destOrd="0" presId="urn:microsoft.com/office/officeart/2005/8/layout/orgChart1"/>
    <dgm:cxn modelId="{2BDB3A9A-B5DF-4D44-8084-B1EC25DA1131}" type="presParOf" srcId="{03293436-5D06-4B1A-BA6B-A48D51A6DCC1}" destId="{1FDF8098-531C-452E-9DEE-C812B845B884}" srcOrd="0" destOrd="0" presId="urn:microsoft.com/office/officeart/2005/8/layout/orgChart1"/>
    <dgm:cxn modelId="{905A1CA6-9C76-47AC-8DBB-A46BD882A851}" type="presParOf" srcId="{1FDF8098-531C-452E-9DEE-C812B845B884}" destId="{D1430577-3465-4106-A055-2E4BFDDCB203}" srcOrd="0" destOrd="0" presId="urn:microsoft.com/office/officeart/2005/8/layout/orgChart1"/>
    <dgm:cxn modelId="{F561259D-B520-4444-9426-B5238C997117}" type="presParOf" srcId="{1FDF8098-531C-452E-9DEE-C812B845B884}" destId="{BB28A773-D6A4-4E9B-814D-D6F192D10A08}" srcOrd="1" destOrd="0" presId="urn:microsoft.com/office/officeart/2005/8/layout/orgChart1"/>
    <dgm:cxn modelId="{E447F157-7D16-49DC-960B-150734374D44}" type="presParOf" srcId="{03293436-5D06-4B1A-BA6B-A48D51A6DCC1}" destId="{A6ADC028-5122-40EA-9D74-88C8EAD99FEA}" srcOrd="1" destOrd="0" presId="urn:microsoft.com/office/officeart/2005/8/layout/orgChart1"/>
    <dgm:cxn modelId="{FA16AC91-737B-4D6D-B94F-57C41FA2B5D5}" type="presParOf" srcId="{A6ADC028-5122-40EA-9D74-88C8EAD99FEA}" destId="{DD960495-122E-41A8-95D7-6643E14F5C25}" srcOrd="0" destOrd="0" presId="urn:microsoft.com/office/officeart/2005/8/layout/orgChart1"/>
    <dgm:cxn modelId="{CF00D96E-6CAB-4F23-B654-F9EB857FB143}" type="presParOf" srcId="{A6ADC028-5122-40EA-9D74-88C8EAD99FEA}" destId="{8903C5C7-2EF0-41D5-B56C-3EFBED325566}" srcOrd="1" destOrd="0" presId="urn:microsoft.com/office/officeart/2005/8/layout/orgChart1"/>
    <dgm:cxn modelId="{6AD15FCA-A361-4E84-B1F1-4634B1E1ED6F}" type="presParOf" srcId="{8903C5C7-2EF0-41D5-B56C-3EFBED325566}" destId="{6A76C3AA-96C5-4EBF-9CF6-E3DA8263701F}" srcOrd="0" destOrd="0" presId="urn:microsoft.com/office/officeart/2005/8/layout/orgChart1"/>
    <dgm:cxn modelId="{E5604C86-CB7D-4940-9DB6-EA9BF25AB840}" type="presParOf" srcId="{6A76C3AA-96C5-4EBF-9CF6-E3DA8263701F}" destId="{4695F2D4-9B91-492A-A502-5E0C361439D7}" srcOrd="0" destOrd="0" presId="urn:microsoft.com/office/officeart/2005/8/layout/orgChart1"/>
    <dgm:cxn modelId="{D78572E8-F156-4FCF-B2B3-8B55DB9500B0}" type="presParOf" srcId="{6A76C3AA-96C5-4EBF-9CF6-E3DA8263701F}" destId="{A21EA00D-2782-42FF-A14A-44917D22F2CD}" srcOrd="1" destOrd="0" presId="urn:microsoft.com/office/officeart/2005/8/layout/orgChart1"/>
    <dgm:cxn modelId="{CDEF327D-70C8-46CC-B1F6-BD7893CF806E}" type="presParOf" srcId="{8903C5C7-2EF0-41D5-B56C-3EFBED325566}" destId="{B45C50E2-93F1-4FB7-8062-3044B2B86E6E}" srcOrd="1" destOrd="0" presId="urn:microsoft.com/office/officeart/2005/8/layout/orgChart1"/>
    <dgm:cxn modelId="{619CB809-30C3-4BBA-9C46-370DA155B9B1}" type="presParOf" srcId="{8903C5C7-2EF0-41D5-B56C-3EFBED325566}" destId="{3D9C729B-71A2-48C4-897B-9F4298946345}" srcOrd="2" destOrd="0" presId="urn:microsoft.com/office/officeart/2005/8/layout/orgChart1"/>
    <dgm:cxn modelId="{40DF2FE6-F3A8-4C0E-89DB-41CE66DE46BB}" type="presParOf" srcId="{03293436-5D06-4B1A-BA6B-A48D51A6DCC1}" destId="{9F2EC9A7-7653-40A9-B80A-2C7557ACBB1C}" srcOrd="2" destOrd="0" presId="urn:microsoft.com/office/officeart/2005/8/layout/orgChart1"/>
    <dgm:cxn modelId="{D686AB5E-8B45-4336-881A-8C1F27165645}" type="presParOf" srcId="{40A841EB-6783-4C53-A1D8-2325D0EE00EE}" destId="{0E139A56-4F0C-454B-8549-7005D010A824}" srcOrd="6" destOrd="0" presId="urn:microsoft.com/office/officeart/2005/8/layout/orgChart1"/>
    <dgm:cxn modelId="{0E45B081-5BDA-425E-ADDE-C76A4768BC3C}" type="presParOf" srcId="{40A841EB-6783-4C53-A1D8-2325D0EE00EE}" destId="{169F7914-DD7A-4382-91E5-079DEA30E234}" srcOrd="7" destOrd="0" presId="urn:microsoft.com/office/officeart/2005/8/layout/orgChart1"/>
    <dgm:cxn modelId="{270160A3-2D26-4381-ADEA-5BE8C82E97A9}" type="presParOf" srcId="{169F7914-DD7A-4382-91E5-079DEA30E234}" destId="{3B0C7497-C008-458C-8F63-96F5F2626D2C}" srcOrd="0" destOrd="0" presId="urn:microsoft.com/office/officeart/2005/8/layout/orgChart1"/>
    <dgm:cxn modelId="{091A9237-50A6-44D5-AEB2-7778A2FDB316}" type="presParOf" srcId="{3B0C7497-C008-458C-8F63-96F5F2626D2C}" destId="{8E543E74-9AD3-43CE-81CC-39B1CF9868FD}" srcOrd="0" destOrd="0" presId="urn:microsoft.com/office/officeart/2005/8/layout/orgChart1"/>
    <dgm:cxn modelId="{C0250B20-BE4B-4BEE-89BA-34AE408B3F66}" type="presParOf" srcId="{3B0C7497-C008-458C-8F63-96F5F2626D2C}" destId="{70399160-4B83-4147-A037-D08419263C1D}" srcOrd="1" destOrd="0" presId="urn:microsoft.com/office/officeart/2005/8/layout/orgChart1"/>
    <dgm:cxn modelId="{7F208144-81E6-41ED-B758-C689CDBB351B}" type="presParOf" srcId="{169F7914-DD7A-4382-91E5-079DEA30E234}" destId="{64DB7283-B8C7-47B3-9E4F-254897721614}" srcOrd="1" destOrd="0" presId="urn:microsoft.com/office/officeart/2005/8/layout/orgChart1"/>
    <dgm:cxn modelId="{3850D86C-1951-4A96-BD3F-8C8E1CE59B76}" type="presParOf" srcId="{64DB7283-B8C7-47B3-9E4F-254897721614}" destId="{0D870405-C217-4EA9-B320-F3555B21460E}" srcOrd="0" destOrd="0" presId="urn:microsoft.com/office/officeart/2005/8/layout/orgChart1"/>
    <dgm:cxn modelId="{D59701D6-AA8A-4FF5-B805-D9D6B5281B8B}" type="presParOf" srcId="{64DB7283-B8C7-47B3-9E4F-254897721614}" destId="{759501F3-060E-4752-A2E9-43C48C49FD33}" srcOrd="1" destOrd="0" presId="urn:microsoft.com/office/officeart/2005/8/layout/orgChart1"/>
    <dgm:cxn modelId="{EED460AB-1D2E-4193-A431-970C4387F08A}" type="presParOf" srcId="{759501F3-060E-4752-A2E9-43C48C49FD33}" destId="{7E326ED9-A7E1-4556-93B3-5510368A887A}" srcOrd="0" destOrd="0" presId="urn:microsoft.com/office/officeart/2005/8/layout/orgChart1"/>
    <dgm:cxn modelId="{BEBB2687-7488-4ADD-9908-763747CAECF2}" type="presParOf" srcId="{7E326ED9-A7E1-4556-93B3-5510368A887A}" destId="{90E7AC69-E8F9-41B7-A341-A22507638DB0}" srcOrd="0" destOrd="0" presId="urn:microsoft.com/office/officeart/2005/8/layout/orgChart1"/>
    <dgm:cxn modelId="{8F2F5879-2622-4224-B35C-6181F4B8D918}" type="presParOf" srcId="{7E326ED9-A7E1-4556-93B3-5510368A887A}" destId="{0D3341F6-5FA9-4CD7-8318-5BD9FFA73966}" srcOrd="1" destOrd="0" presId="urn:microsoft.com/office/officeart/2005/8/layout/orgChart1"/>
    <dgm:cxn modelId="{DE3AAA48-092F-4D3D-B30F-2A4C2F4272F1}" type="presParOf" srcId="{759501F3-060E-4752-A2E9-43C48C49FD33}" destId="{703CF9AB-98E0-4B59-8C90-F13C013CDA81}" srcOrd="1" destOrd="0" presId="urn:microsoft.com/office/officeart/2005/8/layout/orgChart1"/>
    <dgm:cxn modelId="{02B16E87-EE2B-4A39-AF64-9C3722BD878F}" type="presParOf" srcId="{759501F3-060E-4752-A2E9-43C48C49FD33}" destId="{06512BAD-32DD-4800-8E6F-931413182BDC}" srcOrd="2" destOrd="0" presId="urn:microsoft.com/office/officeart/2005/8/layout/orgChart1"/>
    <dgm:cxn modelId="{D4D64FF2-150E-46AD-8D31-F6E813763E80}" type="presParOf" srcId="{169F7914-DD7A-4382-91E5-079DEA30E234}" destId="{A35F3BCB-BF18-4D29-A8E4-54A4BB1CCF7D}" srcOrd="2" destOrd="0" presId="urn:microsoft.com/office/officeart/2005/8/layout/orgChart1"/>
    <dgm:cxn modelId="{5EF324FC-ACA3-40F7-AAF5-BF1A4E58BA16}" type="presParOf" srcId="{40A841EB-6783-4C53-A1D8-2325D0EE00EE}" destId="{C6EFBAA3-F63B-44A5-9DD4-336FC6047124}" srcOrd="8" destOrd="0" presId="urn:microsoft.com/office/officeart/2005/8/layout/orgChart1"/>
    <dgm:cxn modelId="{BA7D813C-7113-49A0-B7D1-F1C4063BFDB7}" type="presParOf" srcId="{40A841EB-6783-4C53-A1D8-2325D0EE00EE}" destId="{7F42CA07-E391-4B15-92B6-0BF9756985BB}" srcOrd="9" destOrd="0" presId="urn:microsoft.com/office/officeart/2005/8/layout/orgChart1"/>
    <dgm:cxn modelId="{B5852663-0FEF-4D96-A6A1-3D6BC123D82D}" type="presParOf" srcId="{7F42CA07-E391-4B15-92B6-0BF9756985BB}" destId="{A61CE4B5-1DA4-4BC5-ABCE-CF5F50D5FB38}" srcOrd="0" destOrd="0" presId="urn:microsoft.com/office/officeart/2005/8/layout/orgChart1"/>
    <dgm:cxn modelId="{31BB4E9C-033F-47FA-A68B-07AC89105E1A}" type="presParOf" srcId="{A61CE4B5-1DA4-4BC5-ABCE-CF5F50D5FB38}" destId="{3DE45D25-55E1-48E7-8D35-B0DEBA11A850}" srcOrd="0" destOrd="0" presId="urn:microsoft.com/office/officeart/2005/8/layout/orgChart1"/>
    <dgm:cxn modelId="{5D6447C8-8D77-4F6D-9A49-3E551A8BED57}" type="presParOf" srcId="{A61CE4B5-1DA4-4BC5-ABCE-CF5F50D5FB38}" destId="{84D224E8-01E4-4012-BEB6-A670C4B9C008}" srcOrd="1" destOrd="0" presId="urn:microsoft.com/office/officeart/2005/8/layout/orgChart1"/>
    <dgm:cxn modelId="{A73709C6-303F-43AE-98DF-D5B42B1FA52B}" type="presParOf" srcId="{7F42CA07-E391-4B15-92B6-0BF9756985BB}" destId="{B0867621-5009-45E3-811A-8678A7E0EF55}" srcOrd="1" destOrd="0" presId="urn:microsoft.com/office/officeart/2005/8/layout/orgChart1"/>
    <dgm:cxn modelId="{58920818-B1DA-4BC7-BB0B-236C999FAA3F}" type="presParOf" srcId="{B0867621-5009-45E3-811A-8678A7E0EF55}" destId="{B9F53C76-7C7A-4D71-B3D8-7118089D8472}" srcOrd="0" destOrd="0" presId="urn:microsoft.com/office/officeart/2005/8/layout/orgChart1"/>
    <dgm:cxn modelId="{5735E5F6-7B82-4B3D-8296-8B5DBDD2691A}" type="presParOf" srcId="{B0867621-5009-45E3-811A-8678A7E0EF55}" destId="{BA422D6F-C49C-4BFB-94B6-A293E3E9E166}" srcOrd="1" destOrd="0" presId="urn:microsoft.com/office/officeart/2005/8/layout/orgChart1"/>
    <dgm:cxn modelId="{FAFF6AC1-CDA9-45CB-99B9-78EDDEAA8BD8}" type="presParOf" srcId="{BA422D6F-C49C-4BFB-94B6-A293E3E9E166}" destId="{358D089B-14CA-4991-8F9D-66DB5B104063}" srcOrd="0" destOrd="0" presId="urn:microsoft.com/office/officeart/2005/8/layout/orgChart1"/>
    <dgm:cxn modelId="{F3239ABA-BDA6-4B29-8F1A-C071EE40C64A}" type="presParOf" srcId="{358D089B-14CA-4991-8F9D-66DB5B104063}" destId="{1FCFB227-FBEE-410C-8AAE-0C26F3643CF3}" srcOrd="0" destOrd="0" presId="urn:microsoft.com/office/officeart/2005/8/layout/orgChart1"/>
    <dgm:cxn modelId="{3B71CA33-C177-415E-B537-B8AC3BDA8072}" type="presParOf" srcId="{358D089B-14CA-4991-8F9D-66DB5B104063}" destId="{E16DADED-7916-4E03-88C8-F320199E1126}" srcOrd="1" destOrd="0" presId="urn:microsoft.com/office/officeart/2005/8/layout/orgChart1"/>
    <dgm:cxn modelId="{FC440BF2-4786-4703-B6D6-DE7B684E6295}" type="presParOf" srcId="{BA422D6F-C49C-4BFB-94B6-A293E3E9E166}" destId="{F3782C10-8FCF-46D8-9764-9E5A5E884134}" srcOrd="1" destOrd="0" presId="urn:microsoft.com/office/officeart/2005/8/layout/orgChart1"/>
    <dgm:cxn modelId="{2604845A-2A5D-4EA6-9F70-ECAC0915F8F1}" type="presParOf" srcId="{BA422D6F-C49C-4BFB-94B6-A293E3E9E166}" destId="{3BC9270B-50D2-4C35-9B9C-BBF4ED5A91F7}" srcOrd="2" destOrd="0" presId="urn:microsoft.com/office/officeart/2005/8/layout/orgChart1"/>
    <dgm:cxn modelId="{A07704E9-6A9F-41C9-99E7-240E217B5F99}" type="presParOf" srcId="{7F42CA07-E391-4B15-92B6-0BF9756985BB}" destId="{464036A2-3EF3-4F76-973E-E5DF968A9587}" srcOrd="2" destOrd="0" presId="urn:microsoft.com/office/officeart/2005/8/layout/orgChart1"/>
    <dgm:cxn modelId="{CDD3C4B7-49D6-4DC9-AE04-811D7B1678CA}" type="presParOf" srcId="{C94479CE-AC57-4780-8942-8D7764F82B17}" destId="{33877149-05E2-4BEF-B027-E0561348B64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F53C76-7C7A-4D71-B3D8-7118089D8472}">
      <dsp:nvSpPr>
        <dsp:cNvPr id="0" name=""/>
        <dsp:cNvSpPr/>
      </dsp:nvSpPr>
      <dsp:spPr>
        <a:xfrm>
          <a:off x="7299448" y="2029659"/>
          <a:ext cx="221627" cy="1989566"/>
        </a:xfrm>
        <a:custGeom>
          <a:avLst/>
          <a:gdLst/>
          <a:ahLst/>
          <a:cxnLst/>
          <a:rect l="0" t="0" r="0" b="0"/>
          <a:pathLst>
            <a:path>
              <a:moveTo>
                <a:pt x="0" y="0"/>
              </a:moveTo>
              <a:lnTo>
                <a:pt x="0" y="1989566"/>
              </a:lnTo>
              <a:lnTo>
                <a:pt x="221627" y="198956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EFBAA3-F63B-44A5-9DD4-336FC6047124}">
      <dsp:nvSpPr>
        <dsp:cNvPr id="0" name=""/>
        <dsp:cNvSpPr/>
      </dsp:nvSpPr>
      <dsp:spPr>
        <a:xfrm>
          <a:off x="4451625" y="738757"/>
          <a:ext cx="3438828" cy="552143"/>
        </a:xfrm>
        <a:custGeom>
          <a:avLst/>
          <a:gdLst/>
          <a:ahLst/>
          <a:cxnLst/>
          <a:rect l="0" t="0" r="0" b="0"/>
          <a:pathLst>
            <a:path>
              <a:moveTo>
                <a:pt x="0" y="0"/>
              </a:moveTo>
              <a:lnTo>
                <a:pt x="0" y="397004"/>
              </a:lnTo>
              <a:lnTo>
                <a:pt x="3438828" y="397004"/>
              </a:lnTo>
              <a:lnTo>
                <a:pt x="3438828" y="55214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870405-C217-4EA9-B320-F3555B21460E}">
      <dsp:nvSpPr>
        <dsp:cNvPr id="0" name=""/>
        <dsp:cNvSpPr/>
      </dsp:nvSpPr>
      <dsp:spPr>
        <a:xfrm>
          <a:off x="5511654" y="2029659"/>
          <a:ext cx="221627" cy="1718538"/>
        </a:xfrm>
        <a:custGeom>
          <a:avLst/>
          <a:gdLst/>
          <a:ahLst/>
          <a:cxnLst/>
          <a:rect l="0" t="0" r="0" b="0"/>
          <a:pathLst>
            <a:path>
              <a:moveTo>
                <a:pt x="0" y="0"/>
              </a:moveTo>
              <a:lnTo>
                <a:pt x="0" y="1718538"/>
              </a:lnTo>
              <a:lnTo>
                <a:pt x="221627" y="1718538"/>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139A56-4F0C-454B-8549-7005D010A824}">
      <dsp:nvSpPr>
        <dsp:cNvPr id="0" name=""/>
        <dsp:cNvSpPr/>
      </dsp:nvSpPr>
      <dsp:spPr>
        <a:xfrm>
          <a:off x="4451625" y="738757"/>
          <a:ext cx="1651034" cy="552143"/>
        </a:xfrm>
        <a:custGeom>
          <a:avLst/>
          <a:gdLst/>
          <a:ahLst/>
          <a:cxnLst/>
          <a:rect l="0" t="0" r="0" b="0"/>
          <a:pathLst>
            <a:path>
              <a:moveTo>
                <a:pt x="0" y="0"/>
              </a:moveTo>
              <a:lnTo>
                <a:pt x="0" y="397004"/>
              </a:lnTo>
              <a:lnTo>
                <a:pt x="1651034" y="397004"/>
              </a:lnTo>
              <a:lnTo>
                <a:pt x="1651034" y="55214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960495-122E-41A8-95D7-6643E14F5C25}">
      <dsp:nvSpPr>
        <dsp:cNvPr id="0" name=""/>
        <dsp:cNvSpPr/>
      </dsp:nvSpPr>
      <dsp:spPr>
        <a:xfrm>
          <a:off x="3723860" y="2029659"/>
          <a:ext cx="221627" cy="1777155"/>
        </a:xfrm>
        <a:custGeom>
          <a:avLst/>
          <a:gdLst/>
          <a:ahLst/>
          <a:cxnLst/>
          <a:rect l="0" t="0" r="0" b="0"/>
          <a:pathLst>
            <a:path>
              <a:moveTo>
                <a:pt x="0" y="0"/>
              </a:moveTo>
              <a:lnTo>
                <a:pt x="0" y="1777155"/>
              </a:lnTo>
              <a:lnTo>
                <a:pt x="221627" y="1777155"/>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C353B6-B7C5-4220-830E-4E703E8471FD}">
      <dsp:nvSpPr>
        <dsp:cNvPr id="0" name=""/>
        <dsp:cNvSpPr/>
      </dsp:nvSpPr>
      <dsp:spPr>
        <a:xfrm>
          <a:off x="4314867" y="738757"/>
          <a:ext cx="136758" cy="552143"/>
        </a:xfrm>
        <a:custGeom>
          <a:avLst/>
          <a:gdLst/>
          <a:ahLst/>
          <a:cxnLst/>
          <a:rect l="0" t="0" r="0" b="0"/>
          <a:pathLst>
            <a:path>
              <a:moveTo>
                <a:pt x="136758" y="0"/>
              </a:moveTo>
              <a:lnTo>
                <a:pt x="136758" y="397004"/>
              </a:lnTo>
              <a:lnTo>
                <a:pt x="0" y="397004"/>
              </a:lnTo>
              <a:lnTo>
                <a:pt x="0" y="55214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18F5D-223D-426B-B6F9-62F2A53B739D}">
      <dsp:nvSpPr>
        <dsp:cNvPr id="0" name=""/>
        <dsp:cNvSpPr/>
      </dsp:nvSpPr>
      <dsp:spPr>
        <a:xfrm>
          <a:off x="1936067" y="2029659"/>
          <a:ext cx="221627" cy="1465880"/>
        </a:xfrm>
        <a:custGeom>
          <a:avLst/>
          <a:gdLst/>
          <a:ahLst/>
          <a:cxnLst/>
          <a:rect l="0" t="0" r="0" b="0"/>
          <a:pathLst>
            <a:path>
              <a:moveTo>
                <a:pt x="0" y="0"/>
              </a:moveTo>
              <a:lnTo>
                <a:pt x="0" y="1465880"/>
              </a:lnTo>
              <a:lnTo>
                <a:pt x="221627" y="146588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F34041-BBC8-47DD-92BF-37676BEE1745}">
      <dsp:nvSpPr>
        <dsp:cNvPr id="0" name=""/>
        <dsp:cNvSpPr/>
      </dsp:nvSpPr>
      <dsp:spPr>
        <a:xfrm>
          <a:off x="2527073" y="738757"/>
          <a:ext cx="1924552" cy="552143"/>
        </a:xfrm>
        <a:custGeom>
          <a:avLst/>
          <a:gdLst/>
          <a:ahLst/>
          <a:cxnLst/>
          <a:rect l="0" t="0" r="0" b="0"/>
          <a:pathLst>
            <a:path>
              <a:moveTo>
                <a:pt x="1924552" y="0"/>
              </a:moveTo>
              <a:lnTo>
                <a:pt x="1924552" y="397004"/>
              </a:lnTo>
              <a:lnTo>
                <a:pt x="0" y="397004"/>
              </a:lnTo>
              <a:lnTo>
                <a:pt x="0" y="55214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28F99D-2828-454F-9348-D697AEA77727}">
      <dsp:nvSpPr>
        <dsp:cNvPr id="0" name=""/>
        <dsp:cNvSpPr/>
      </dsp:nvSpPr>
      <dsp:spPr>
        <a:xfrm>
          <a:off x="148273" y="2029659"/>
          <a:ext cx="307175" cy="1582574"/>
        </a:xfrm>
        <a:custGeom>
          <a:avLst/>
          <a:gdLst/>
          <a:ahLst/>
          <a:cxnLst/>
          <a:rect l="0" t="0" r="0" b="0"/>
          <a:pathLst>
            <a:path>
              <a:moveTo>
                <a:pt x="0" y="0"/>
              </a:moveTo>
              <a:lnTo>
                <a:pt x="0" y="1582574"/>
              </a:lnTo>
              <a:lnTo>
                <a:pt x="307175" y="1582574"/>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C0AF5B-134A-455A-95D2-658C71A8445D}">
      <dsp:nvSpPr>
        <dsp:cNvPr id="0" name=""/>
        <dsp:cNvSpPr/>
      </dsp:nvSpPr>
      <dsp:spPr>
        <a:xfrm>
          <a:off x="739279" y="738757"/>
          <a:ext cx="3712346" cy="552143"/>
        </a:xfrm>
        <a:custGeom>
          <a:avLst/>
          <a:gdLst/>
          <a:ahLst/>
          <a:cxnLst/>
          <a:rect l="0" t="0" r="0" b="0"/>
          <a:pathLst>
            <a:path>
              <a:moveTo>
                <a:pt x="3712346" y="0"/>
              </a:moveTo>
              <a:lnTo>
                <a:pt x="3712346" y="397004"/>
              </a:lnTo>
              <a:lnTo>
                <a:pt x="0" y="397004"/>
              </a:lnTo>
              <a:lnTo>
                <a:pt x="0" y="55214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49E8A7-7678-4126-9B67-320BCD35B7DB}">
      <dsp:nvSpPr>
        <dsp:cNvPr id="0" name=""/>
        <dsp:cNvSpPr/>
      </dsp:nvSpPr>
      <dsp:spPr>
        <a:xfrm>
          <a:off x="3156051" y="0"/>
          <a:ext cx="2591148" cy="73875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MX" sz="2000" b="1" kern="1200" dirty="0" smtClean="0">
              <a:solidFill>
                <a:schemeClr val="tx1"/>
              </a:solidFill>
            </a:rPr>
            <a:t>Líder del Proyecto</a:t>
          </a:r>
          <a:endParaRPr lang="es-MX" sz="2000" b="1" kern="1200" dirty="0">
            <a:solidFill>
              <a:schemeClr val="tx1"/>
            </a:solidFill>
          </a:endParaRPr>
        </a:p>
      </dsp:txBody>
      <dsp:txXfrm>
        <a:off x="3156051" y="0"/>
        <a:ext cx="2591148" cy="738757"/>
      </dsp:txXfrm>
    </dsp:sp>
    <dsp:sp modelId="{14894469-5BE5-4925-83AF-E3514005BE31}">
      <dsp:nvSpPr>
        <dsp:cNvPr id="0" name=""/>
        <dsp:cNvSpPr/>
      </dsp:nvSpPr>
      <dsp:spPr>
        <a:xfrm>
          <a:off x="521" y="1290901"/>
          <a:ext cx="1477515" cy="73875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MX" sz="2000" kern="1200" dirty="0" smtClean="0"/>
            <a:t>Gerente de Calidad</a:t>
          </a:r>
          <a:endParaRPr lang="es-MX" sz="2000" kern="1200" dirty="0"/>
        </a:p>
      </dsp:txBody>
      <dsp:txXfrm>
        <a:off x="521" y="1290901"/>
        <a:ext cx="1477515" cy="738757"/>
      </dsp:txXfrm>
    </dsp:sp>
    <dsp:sp modelId="{078C2287-7A01-4E92-AD77-4AF17D25A63C}">
      <dsp:nvSpPr>
        <dsp:cNvPr id="0" name=""/>
        <dsp:cNvSpPr/>
      </dsp:nvSpPr>
      <dsp:spPr>
        <a:xfrm>
          <a:off x="455448" y="2339937"/>
          <a:ext cx="1378654" cy="25445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dirty="0" smtClean="0"/>
            <a:t>Es el responsable que el sistema tenga una excelente calidad hasta que el proyecto sea terminado</a:t>
          </a:r>
          <a:endParaRPr lang="es-MX" sz="1600" kern="1200" dirty="0"/>
        </a:p>
      </dsp:txBody>
      <dsp:txXfrm>
        <a:off x="455448" y="2339937"/>
        <a:ext cx="1378654" cy="2544591"/>
      </dsp:txXfrm>
    </dsp:sp>
    <dsp:sp modelId="{65DB43C5-010D-433C-B99C-6E2F439B06BB}">
      <dsp:nvSpPr>
        <dsp:cNvPr id="0" name=""/>
        <dsp:cNvSpPr/>
      </dsp:nvSpPr>
      <dsp:spPr>
        <a:xfrm>
          <a:off x="1788315" y="1290901"/>
          <a:ext cx="1477515" cy="73875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MX" sz="2000" kern="1200" dirty="0" smtClean="0"/>
            <a:t>Gerente de planeación</a:t>
          </a:r>
          <a:endParaRPr lang="es-MX" sz="2000" kern="1200" dirty="0"/>
        </a:p>
      </dsp:txBody>
      <dsp:txXfrm>
        <a:off x="1788315" y="1290901"/>
        <a:ext cx="1477515" cy="738757"/>
      </dsp:txXfrm>
    </dsp:sp>
    <dsp:sp modelId="{2534446D-4114-4E37-9C10-26F5FECAA8D6}">
      <dsp:nvSpPr>
        <dsp:cNvPr id="0" name=""/>
        <dsp:cNvSpPr/>
      </dsp:nvSpPr>
      <dsp:spPr>
        <a:xfrm>
          <a:off x="2157694" y="2339937"/>
          <a:ext cx="1477515" cy="23112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dirty="0" smtClean="0"/>
            <a:t>Es el responsable de planear el rol de actividades que se van a planear.</a:t>
          </a:r>
          <a:endParaRPr lang="es-MX" sz="1600" kern="1200" dirty="0"/>
        </a:p>
      </dsp:txBody>
      <dsp:txXfrm>
        <a:off x="2157694" y="2339937"/>
        <a:ext cx="1477515" cy="2311203"/>
      </dsp:txXfrm>
    </dsp:sp>
    <dsp:sp modelId="{D1430577-3465-4106-A055-2E4BFDDCB203}">
      <dsp:nvSpPr>
        <dsp:cNvPr id="0" name=""/>
        <dsp:cNvSpPr/>
      </dsp:nvSpPr>
      <dsp:spPr>
        <a:xfrm>
          <a:off x="3576109" y="1290901"/>
          <a:ext cx="1477515" cy="73875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MX" sz="2000" kern="1200" dirty="0" smtClean="0"/>
            <a:t>Gerente de soporte</a:t>
          </a:r>
          <a:endParaRPr lang="es-MX" sz="2000" kern="1200" dirty="0"/>
        </a:p>
      </dsp:txBody>
      <dsp:txXfrm>
        <a:off x="3576109" y="1290901"/>
        <a:ext cx="1477515" cy="738757"/>
      </dsp:txXfrm>
    </dsp:sp>
    <dsp:sp modelId="{4695F2D4-9B91-492A-A502-5E0C361439D7}">
      <dsp:nvSpPr>
        <dsp:cNvPr id="0" name=""/>
        <dsp:cNvSpPr/>
      </dsp:nvSpPr>
      <dsp:spPr>
        <a:xfrm>
          <a:off x="3945488" y="2339937"/>
          <a:ext cx="1477515" cy="29337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dirty="0" smtClean="0"/>
            <a:t>Es el encargado de que el equipo cuente con el software necesario para el desarrollo del sistema, además se especializa en el funcionamiento del repositorio</a:t>
          </a:r>
          <a:endParaRPr lang="es-MX" sz="1600" kern="1200" dirty="0"/>
        </a:p>
      </dsp:txBody>
      <dsp:txXfrm>
        <a:off x="3945488" y="2339937"/>
        <a:ext cx="1477515" cy="2933754"/>
      </dsp:txXfrm>
    </dsp:sp>
    <dsp:sp modelId="{8E543E74-9AD3-43CE-81CC-39B1CF9868FD}">
      <dsp:nvSpPr>
        <dsp:cNvPr id="0" name=""/>
        <dsp:cNvSpPr/>
      </dsp:nvSpPr>
      <dsp:spPr>
        <a:xfrm>
          <a:off x="5363903" y="1290901"/>
          <a:ext cx="1477515" cy="73875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MX" sz="2000" kern="1200" dirty="0" smtClean="0"/>
            <a:t>Gerente de Desarrollo</a:t>
          </a:r>
          <a:endParaRPr lang="es-MX" sz="2000" kern="1200" dirty="0"/>
        </a:p>
      </dsp:txBody>
      <dsp:txXfrm>
        <a:off x="5363903" y="1290901"/>
        <a:ext cx="1477515" cy="738757"/>
      </dsp:txXfrm>
    </dsp:sp>
    <dsp:sp modelId="{90E7AC69-E8F9-41B7-A341-A22507638DB0}">
      <dsp:nvSpPr>
        <dsp:cNvPr id="0" name=""/>
        <dsp:cNvSpPr/>
      </dsp:nvSpPr>
      <dsp:spPr>
        <a:xfrm>
          <a:off x="5733281" y="2339937"/>
          <a:ext cx="1477515" cy="28165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MX" sz="2000" kern="1200" dirty="0" smtClean="0"/>
            <a:t>Analiza los objetos, alcances y normas con el fin de establecer el diseño del sistema.</a:t>
          </a:r>
          <a:endParaRPr lang="es-MX" sz="2000" kern="1200" dirty="0"/>
        </a:p>
      </dsp:txBody>
      <dsp:txXfrm>
        <a:off x="5733281" y="2339937"/>
        <a:ext cx="1477515" cy="2816521"/>
      </dsp:txXfrm>
    </dsp:sp>
    <dsp:sp modelId="{3DE45D25-55E1-48E7-8D35-B0DEBA11A850}">
      <dsp:nvSpPr>
        <dsp:cNvPr id="0" name=""/>
        <dsp:cNvSpPr/>
      </dsp:nvSpPr>
      <dsp:spPr>
        <a:xfrm>
          <a:off x="7151696" y="1290901"/>
          <a:ext cx="1477515" cy="73875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MX" sz="2000" kern="1200" dirty="0" smtClean="0"/>
            <a:t>Gerente de </a:t>
          </a:r>
          <a:r>
            <a:rPr lang="es-MX" sz="2000" kern="1200" dirty="0" smtClean="0"/>
            <a:t>Requerimientos</a:t>
          </a:r>
          <a:endParaRPr lang="es-MX" sz="2000" kern="1200" dirty="0"/>
        </a:p>
      </dsp:txBody>
      <dsp:txXfrm>
        <a:off x="7151696" y="1290901"/>
        <a:ext cx="1477515" cy="738757"/>
      </dsp:txXfrm>
    </dsp:sp>
    <dsp:sp modelId="{1FCFB227-FBEE-410C-8AAE-0C26F3643CF3}">
      <dsp:nvSpPr>
        <dsp:cNvPr id="0" name=""/>
        <dsp:cNvSpPr/>
      </dsp:nvSpPr>
      <dsp:spPr>
        <a:xfrm>
          <a:off x="7521075" y="2339937"/>
          <a:ext cx="1477515" cy="33585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MX" sz="1800" kern="1200" dirty="0" smtClean="0"/>
            <a:t>Es el que identificara y lleva acabo las mejoras y las oportunidades. Además de ver que es lo que necesita el equipo para el desarrollo del sistema</a:t>
          </a:r>
          <a:endParaRPr lang="es-MX" sz="1800" kern="1200" dirty="0"/>
        </a:p>
      </dsp:txBody>
      <dsp:txXfrm>
        <a:off x="7521075" y="2339937"/>
        <a:ext cx="1477515" cy="335857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8D994362-0DF2-4E40-9F12-22BB07750608}" type="datetimeFigureOut">
              <a:rPr lang="es-MX" smtClean="0"/>
              <a:t>02/06/2014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CA636F5-60BD-4952-AAEE-A3B3F81CF603}" type="slidenum">
              <a:rPr lang="es-MX" smtClean="0"/>
              <a:t>‹Nº›</a:t>
            </a:fld>
            <a:endParaRPr lang="es-MX"/>
          </a:p>
        </p:txBody>
      </p:sp>
    </p:spTree>
    <p:extLst>
      <p:ext uri="{BB962C8B-B14F-4D97-AF65-F5344CB8AC3E}">
        <p14:creationId xmlns:p14="http://schemas.microsoft.com/office/powerpoint/2010/main" val="232037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8D994362-0DF2-4E40-9F12-22BB07750608}" type="datetimeFigureOut">
              <a:rPr lang="es-MX" smtClean="0"/>
              <a:t>02/06/2014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CA636F5-60BD-4952-AAEE-A3B3F81CF603}" type="slidenum">
              <a:rPr lang="es-MX" smtClean="0"/>
              <a:t>‹Nº›</a:t>
            </a:fld>
            <a:endParaRPr lang="es-MX"/>
          </a:p>
        </p:txBody>
      </p:sp>
    </p:spTree>
    <p:extLst>
      <p:ext uri="{BB962C8B-B14F-4D97-AF65-F5344CB8AC3E}">
        <p14:creationId xmlns:p14="http://schemas.microsoft.com/office/powerpoint/2010/main" val="255250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8D994362-0DF2-4E40-9F12-22BB07750608}" type="datetimeFigureOut">
              <a:rPr lang="es-MX" smtClean="0"/>
              <a:t>02/06/2014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CA636F5-60BD-4952-AAEE-A3B3F81CF603}" type="slidenum">
              <a:rPr lang="es-MX" smtClean="0"/>
              <a:t>‹Nº›</a:t>
            </a:fld>
            <a:endParaRPr lang="es-MX"/>
          </a:p>
        </p:txBody>
      </p:sp>
    </p:spTree>
    <p:extLst>
      <p:ext uri="{BB962C8B-B14F-4D97-AF65-F5344CB8AC3E}">
        <p14:creationId xmlns:p14="http://schemas.microsoft.com/office/powerpoint/2010/main" val="190769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8D994362-0DF2-4E40-9F12-22BB07750608}" type="datetimeFigureOut">
              <a:rPr lang="es-MX" smtClean="0"/>
              <a:t>02/06/2014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CA636F5-60BD-4952-AAEE-A3B3F81CF603}" type="slidenum">
              <a:rPr lang="es-MX" smtClean="0"/>
              <a:t>‹Nº›</a:t>
            </a:fld>
            <a:endParaRPr lang="es-MX"/>
          </a:p>
        </p:txBody>
      </p:sp>
    </p:spTree>
    <p:extLst>
      <p:ext uri="{BB962C8B-B14F-4D97-AF65-F5344CB8AC3E}">
        <p14:creationId xmlns:p14="http://schemas.microsoft.com/office/powerpoint/2010/main" val="178889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D994362-0DF2-4E40-9F12-22BB07750608}" type="datetimeFigureOut">
              <a:rPr lang="es-MX" smtClean="0"/>
              <a:t>02/06/2014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9CA636F5-60BD-4952-AAEE-A3B3F81CF603}" type="slidenum">
              <a:rPr lang="es-MX" smtClean="0"/>
              <a:t>‹Nº›</a:t>
            </a:fld>
            <a:endParaRPr lang="es-MX"/>
          </a:p>
        </p:txBody>
      </p:sp>
    </p:spTree>
    <p:extLst>
      <p:ext uri="{BB962C8B-B14F-4D97-AF65-F5344CB8AC3E}">
        <p14:creationId xmlns:p14="http://schemas.microsoft.com/office/powerpoint/2010/main" val="405294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8D994362-0DF2-4E40-9F12-22BB07750608}" type="datetimeFigureOut">
              <a:rPr lang="es-MX" smtClean="0"/>
              <a:t>02/06/2014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9CA636F5-60BD-4952-AAEE-A3B3F81CF603}" type="slidenum">
              <a:rPr lang="es-MX" smtClean="0"/>
              <a:t>‹Nº›</a:t>
            </a:fld>
            <a:endParaRPr lang="es-MX"/>
          </a:p>
        </p:txBody>
      </p:sp>
    </p:spTree>
    <p:extLst>
      <p:ext uri="{BB962C8B-B14F-4D97-AF65-F5344CB8AC3E}">
        <p14:creationId xmlns:p14="http://schemas.microsoft.com/office/powerpoint/2010/main" val="322350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8D994362-0DF2-4E40-9F12-22BB07750608}" type="datetimeFigureOut">
              <a:rPr lang="es-MX" smtClean="0"/>
              <a:t>02/06/2014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9CA636F5-60BD-4952-AAEE-A3B3F81CF603}" type="slidenum">
              <a:rPr lang="es-MX" smtClean="0"/>
              <a:t>‹Nº›</a:t>
            </a:fld>
            <a:endParaRPr lang="es-MX"/>
          </a:p>
        </p:txBody>
      </p:sp>
    </p:spTree>
    <p:extLst>
      <p:ext uri="{BB962C8B-B14F-4D97-AF65-F5344CB8AC3E}">
        <p14:creationId xmlns:p14="http://schemas.microsoft.com/office/powerpoint/2010/main" val="143662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8D994362-0DF2-4E40-9F12-22BB07750608}" type="datetimeFigureOut">
              <a:rPr lang="es-MX" smtClean="0"/>
              <a:t>02/06/2014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9CA636F5-60BD-4952-AAEE-A3B3F81CF603}" type="slidenum">
              <a:rPr lang="es-MX" smtClean="0"/>
              <a:t>‹Nº›</a:t>
            </a:fld>
            <a:endParaRPr lang="es-MX"/>
          </a:p>
        </p:txBody>
      </p:sp>
    </p:spTree>
    <p:extLst>
      <p:ext uri="{BB962C8B-B14F-4D97-AF65-F5344CB8AC3E}">
        <p14:creationId xmlns:p14="http://schemas.microsoft.com/office/powerpoint/2010/main" val="3132258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D994362-0DF2-4E40-9F12-22BB07750608}" type="datetimeFigureOut">
              <a:rPr lang="es-MX" smtClean="0"/>
              <a:t>02/06/2014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9CA636F5-60BD-4952-AAEE-A3B3F81CF603}" type="slidenum">
              <a:rPr lang="es-MX" smtClean="0"/>
              <a:t>‹Nº›</a:t>
            </a:fld>
            <a:endParaRPr lang="es-MX"/>
          </a:p>
        </p:txBody>
      </p:sp>
    </p:spTree>
    <p:extLst>
      <p:ext uri="{BB962C8B-B14F-4D97-AF65-F5344CB8AC3E}">
        <p14:creationId xmlns:p14="http://schemas.microsoft.com/office/powerpoint/2010/main" val="46075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D994362-0DF2-4E40-9F12-22BB07750608}" type="datetimeFigureOut">
              <a:rPr lang="es-MX" smtClean="0"/>
              <a:t>02/06/2014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9CA636F5-60BD-4952-AAEE-A3B3F81CF603}" type="slidenum">
              <a:rPr lang="es-MX" smtClean="0"/>
              <a:t>‹Nº›</a:t>
            </a:fld>
            <a:endParaRPr lang="es-MX"/>
          </a:p>
        </p:txBody>
      </p:sp>
    </p:spTree>
    <p:extLst>
      <p:ext uri="{BB962C8B-B14F-4D97-AF65-F5344CB8AC3E}">
        <p14:creationId xmlns:p14="http://schemas.microsoft.com/office/powerpoint/2010/main" val="166827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D994362-0DF2-4E40-9F12-22BB07750608}" type="datetimeFigureOut">
              <a:rPr lang="es-MX" smtClean="0"/>
              <a:t>02/06/2014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9CA636F5-60BD-4952-AAEE-A3B3F81CF603}" type="slidenum">
              <a:rPr lang="es-MX" smtClean="0"/>
              <a:t>‹Nº›</a:t>
            </a:fld>
            <a:endParaRPr lang="es-MX"/>
          </a:p>
        </p:txBody>
      </p:sp>
    </p:spTree>
    <p:extLst>
      <p:ext uri="{BB962C8B-B14F-4D97-AF65-F5344CB8AC3E}">
        <p14:creationId xmlns:p14="http://schemas.microsoft.com/office/powerpoint/2010/main" val="11067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000" b="-3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94362-0DF2-4E40-9F12-22BB07750608}" type="datetimeFigureOut">
              <a:rPr lang="es-MX" smtClean="0"/>
              <a:t>02/06/2014</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636F5-60BD-4952-AAEE-A3B3F81CF603}" type="slidenum">
              <a:rPr lang="es-MX" smtClean="0"/>
              <a:t>‹Nº›</a:t>
            </a:fld>
            <a:endParaRPr lang="es-MX"/>
          </a:p>
        </p:txBody>
      </p:sp>
    </p:spTree>
    <p:extLst>
      <p:ext uri="{BB962C8B-B14F-4D97-AF65-F5344CB8AC3E}">
        <p14:creationId xmlns:p14="http://schemas.microsoft.com/office/powerpoint/2010/main" val="287621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GitHub/ISC/Proyecto/Plantillas%20de%20configuracion/Plantilla_Reporte%20de%20fallas_v1.0.docx" TargetMode="External"/><Relationship Id="rId2" Type="http://schemas.openxmlformats.org/officeDocument/2006/relationships/hyperlink" Target="GitHub/ISC/Proyecto/Plantillas%20de%20configuracion/Plantilla_Control%20de%20cambio_v1.0.doc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GitHub/ISC/Proyecto/Documentacion/Tutoriales/Tutorial_GITHUB_v1.0.ppt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899592" y="1484784"/>
            <a:ext cx="7772400" cy="1470025"/>
          </a:xfrm>
        </p:spPr>
        <p:txBody>
          <a:bodyPr>
            <a:normAutofit fontScale="90000"/>
          </a:bodyPr>
          <a:lstStyle/>
          <a:p>
            <a:r>
              <a:rPr lang="es-MX" dirty="0" smtClean="0"/>
              <a:t>“ADMINISTRACION DE CONFIGURACION DE PAGINA WEB ‘’</a:t>
            </a:r>
            <a:endParaRPr lang="es-MX" dirty="0"/>
          </a:p>
        </p:txBody>
      </p:sp>
      <p:sp>
        <p:nvSpPr>
          <p:cNvPr id="3" name="2 Subtítulo"/>
          <p:cNvSpPr>
            <a:spLocks noGrp="1"/>
          </p:cNvSpPr>
          <p:nvPr>
            <p:ph type="subTitle" idx="1"/>
          </p:nvPr>
        </p:nvSpPr>
        <p:spPr>
          <a:xfrm>
            <a:off x="1691680" y="4149080"/>
            <a:ext cx="6400800" cy="1752600"/>
          </a:xfrm>
        </p:spPr>
        <p:txBody>
          <a:bodyPr>
            <a:noAutofit/>
          </a:bodyPr>
          <a:lstStyle/>
          <a:p>
            <a:r>
              <a:rPr lang="es-MX" sz="2000" dirty="0" smtClean="0">
                <a:solidFill>
                  <a:schemeClr val="tx1"/>
                </a:solidFill>
              </a:rPr>
              <a:t>JOSE ROSALES ACESVEDO</a:t>
            </a:r>
          </a:p>
          <a:p>
            <a:r>
              <a:rPr lang="es-MX" sz="2000" dirty="0" smtClean="0">
                <a:solidFill>
                  <a:schemeClr val="tx1"/>
                </a:solidFill>
              </a:rPr>
              <a:t>CRISTIAN TALAVERA MARTINEZ</a:t>
            </a:r>
          </a:p>
          <a:p>
            <a:r>
              <a:rPr lang="es-MX" sz="2000" dirty="0" smtClean="0">
                <a:solidFill>
                  <a:schemeClr val="tx1"/>
                </a:solidFill>
              </a:rPr>
              <a:t>BRENDA GOMEZ SALAS</a:t>
            </a:r>
          </a:p>
          <a:p>
            <a:r>
              <a:rPr lang="es-MX" sz="2000" dirty="0" smtClean="0">
                <a:solidFill>
                  <a:schemeClr val="tx1"/>
                </a:solidFill>
              </a:rPr>
              <a:t>CESAR CISNEROS MARTINEZ</a:t>
            </a:r>
          </a:p>
          <a:p>
            <a:r>
              <a:rPr lang="es-MX" sz="2000" dirty="0" smtClean="0">
                <a:solidFill>
                  <a:schemeClr val="tx1"/>
                </a:solidFill>
              </a:rPr>
              <a:t>GABRIELA QUINTANAR CHAVEZ</a:t>
            </a:r>
          </a:p>
          <a:p>
            <a:r>
              <a:rPr lang="es-MX" sz="2000" dirty="0" smtClean="0">
                <a:solidFill>
                  <a:schemeClr val="tx1"/>
                </a:solidFill>
              </a:rPr>
              <a:t>ALMA YADIRA ESPARZA  MONTELONGO</a:t>
            </a:r>
            <a:endParaRPr lang="es-MX" sz="2000" dirty="0">
              <a:solidFill>
                <a:schemeClr val="tx1"/>
              </a:solidFill>
            </a:endParaRPr>
          </a:p>
        </p:txBody>
      </p:sp>
    </p:spTree>
    <p:extLst>
      <p:ext uri="{BB962C8B-B14F-4D97-AF65-F5344CB8AC3E}">
        <p14:creationId xmlns:p14="http://schemas.microsoft.com/office/powerpoint/2010/main" val="764623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Diagrama de carpetas</a:t>
            </a:r>
            <a:endParaRPr lang="es-MX"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1580" y="1417638"/>
            <a:ext cx="3351057" cy="5539754"/>
          </a:xfrm>
        </p:spPr>
      </p:pic>
    </p:spTree>
    <p:extLst>
      <p:ext uri="{BB962C8B-B14F-4D97-AF65-F5344CB8AC3E}">
        <p14:creationId xmlns:p14="http://schemas.microsoft.com/office/powerpoint/2010/main" val="1365603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Estándar de nombre</a:t>
            </a:r>
            <a:endParaRPr lang="es-MX" dirty="0"/>
          </a:p>
        </p:txBody>
      </p:sp>
      <p:sp>
        <p:nvSpPr>
          <p:cNvPr id="3" name="2 Marcador de contenido"/>
          <p:cNvSpPr>
            <a:spLocks noGrp="1"/>
          </p:cNvSpPr>
          <p:nvPr>
            <p:ph idx="1"/>
          </p:nvPr>
        </p:nvSpPr>
        <p:spPr/>
        <p:txBody>
          <a:bodyPr>
            <a:normAutofit/>
          </a:bodyPr>
          <a:lstStyle/>
          <a:p>
            <a:r>
              <a:rPr lang="es-MX" dirty="0" smtClean="0"/>
              <a:t>Se establecieron reglas para que cada documento tenga un mismo estándar de nombres</a:t>
            </a:r>
          </a:p>
          <a:p>
            <a:endParaRPr lang="es-MX" dirty="0"/>
          </a:p>
          <a:p>
            <a:r>
              <a:rPr lang="es-MX" dirty="0" smtClean="0"/>
              <a:t>El estándar es el siguiente</a:t>
            </a:r>
          </a:p>
          <a:p>
            <a:r>
              <a:rPr lang="es-MX" dirty="0" smtClean="0"/>
              <a:t>Tipo del </a:t>
            </a:r>
            <a:r>
              <a:rPr lang="es-MX" dirty="0" err="1" smtClean="0"/>
              <a:t>archivo_Nombre</a:t>
            </a:r>
            <a:r>
              <a:rPr lang="es-MX" dirty="0" smtClean="0"/>
              <a:t> del </a:t>
            </a:r>
            <a:r>
              <a:rPr lang="es-MX" dirty="0" err="1" smtClean="0"/>
              <a:t>archivo_versión.extencion</a:t>
            </a:r>
            <a:endParaRPr lang="es-MX" dirty="0" smtClean="0"/>
          </a:p>
          <a:p>
            <a:r>
              <a:rPr lang="es-MX" dirty="0" err="1" smtClean="0"/>
              <a:t>Diagrama_Entidad</a:t>
            </a:r>
            <a:r>
              <a:rPr lang="es-MX" dirty="0" smtClean="0"/>
              <a:t> Relacion_v1.0.jpg</a:t>
            </a:r>
          </a:p>
          <a:p>
            <a:endParaRPr lang="es-MX" dirty="0"/>
          </a:p>
        </p:txBody>
      </p:sp>
    </p:spTree>
    <p:extLst>
      <p:ext uri="{BB962C8B-B14F-4D97-AF65-F5344CB8AC3E}">
        <p14:creationId xmlns:p14="http://schemas.microsoft.com/office/powerpoint/2010/main" val="4061914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Procedimientos de cambio</a:t>
            </a:r>
            <a:endParaRPr lang="es-ES" dirty="0"/>
          </a:p>
        </p:txBody>
      </p:sp>
      <p:sp>
        <p:nvSpPr>
          <p:cNvPr id="3" name="Marcador de contenido 2"/>
          <p:cNvSpPr>
            <a:spLocks noGrp="1"/>
          </p:cNvSpPr>
          <p:nvPr>
            <p:ph idx="1"/>
          </p:nvPr>
        </p:nvSpPr>
        <p:spPr/>
        <p:txBody>
          <a:bodyPr/>
          <a:lstStyle/>
          <a:p>
            <a:r>
              <a:rPr lang="es-ES" dirty="0" smtClean="0"/>
              <a:t>1.- Proponer El Cambio</a:t>
            </a:r>
          </a:p>
          <a:p>
            <a:r>
              <a:rPr lang="es-ES" dirty="0" smtClean="0"/>
              <a:t>2.- Presentar Cambio</a:t>
            </a:r>
          </a:p>
          <a:p>
            <a:r>
              <a:rPr lang="es-ES" dirty="0" smtClean="0"/>
              <a:t>3.- Se Aprueba/Rechaza</a:t>
            </a:r>
          </a:p>
          <a:p>
            <a:r>
              <a:rPr lang="es-ES" dirty="0" smtClean="0"/>
              <a:t>4.- Se Implementa</a:t>
            </a:r>
          </a:p>
          <a:p>
            <a:r>
              <a:rPr lang="es-ES" dirty="0" smtClean="0"/>
              <a:t>5.- Revisiones</a:t>
            </a:r>
          </a:p>
          <a:p>
            <a:endParaRPr lang="es-ES" dirty="0"/>
          </a:p>
        </p:txBody>
      </p:sp>
    </p:spTree>
    <p:extLst>
      <p:ext uri="{BB962C8B-B14F-4D97-AF65-F5344CB8AC3E}">
        <p14:creationId xmlns:p14="http://schemas.microsoft.com/office/powerpoint/2010/main" val="1662226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FALLAS</a:t>
            </a:r>
            <a:endParaRPr lang="es-MX" dirty="0"/>
          </a:p>
        </p:txBody>
      </p:sp>
      <p:sp>
        <p:nvSpPr>
          <p:cNvPr id="3" name="2 Marcador de contenido"/>
          <p:cNvSpPr>
            <a:spLocks noGrp="1"/>
          </p:cNvSpPr>
          <p:nvPr>
            <p:ph idx="1"/>
          </p:nvPr>
        </p:nvSpPr>
        <p:spPr/>
        <p:txBody>
          <a:bodyPr/>
          <a:lstStyle/>
          <a:p>
            <a:pPr marL="0" indent="0">
              <a:buNone/>
            </a:pPr>
            <a:r>
              <a:rPr lang="es-MX" dirty="0" smtClean="0"/>
              <a:t>1.- Detectar Fallas</a:t>
            </a:r>
          </a:p>
          <a:p>
            <a:pPr marL="0" indent="0">
              <a:buNone/>
            </a:pPr>
            <a:r>
              <a:rPr lang="es-MX" dirty="0" smtClean="0"/>
              <a:t>2.- Detectar La Causa De La Falla</a:t>
            </a:r>
          </a:p>
          <a:p>
            <a:pPr marL="0" indent="0">
              <a:buNone/>
            </a:pPr>
            <a:r>
              <a:rPr lang="es-MX" dirty="0" smtClean="0"/>
              <a:t>3.- Proponer Solución</a:t>
            </a:r>
          </a:p>
          <a:p>
            <a:pPr marL="0" indent="0">
              <a:buNone/>
            </a:pPr>
            <a:r>
              <a:rPr lang="es-MX" dirty="0" smtClean="0"/>
              <a:t>4.- Se Aprueba/Rechaza La Solución</a:t>
            </a:r>
          </a:p>
          <a:p>
            <a:pPr marL="0" indent="0">
              <a:buNone/>
            </a:pPr>
            <a:r>
              <a:rPr lang="es-MX" dirty="0" smtClean="0"/>
              <a:t>5.- Implementación</a:t>
            </a:r>
          </a:p>
          <a:p>
            <a:pPr marL="0" indent="0">
              <a:buNone/>
            </a:pPr>
            <a:r>
              <a:rPr lang="es-MX" dirty="0" smtClean="0"/>
              <a:t>6.- Revisión</a:t>
            </a:r>
            <a:endParaRPr lang="es-MX" dirty="0"/>
          </a:p>
        </p:txBody>
      </p:sp>
    </p:spTree>
    <p:extLst>
      <p:ext uri="{BB962C8B-B14F-4D97-AF65-F5344CB8AC3E}">
        <p14:creationId xmlns:p14="http://schemas.microsoft.com/office/powerpoint/2010/main" val="310311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611560" y="2731447"/>
            <a:ext cx="8229600" cy="1143000"/>
          </a:xfrm>
        </p:spPr>
        <p:txBody>
          <a:bodyPr>
            <a:normAutofit/>
          </a:bodyPr>
          <a:lstStyle/>
          <a:p>
            <a:r>
              <a:rPr lang="es-MX" dirty="0" smtClean="0"/>
              <a:t>Actividades del SCM</a:t>
            </a:r>
            <a:endParaRPr lang="es-MX" dirty="0"/>
          </a:p>
        </p:txBody>
      </p:sp>
      <p:sp>
        <p:nvSpPr>
          <p:cNvPr id="3" name="2 Marcador de contenido"/>
          <p:cNvSpPr>
            <a:spLocks noGrp="1"/>
          </p:cNvSpPr>
          <p:nvPr>
            <p:ph idx="1"/>
          </p:nvPr>
        </p:nvSpPr>
        <p:spPr/>
        <p:txBody>
          <a:bodyPr/>
          <a:lstStyle/>
          <a:p>
            <a:endParaRPr lang="es-MX" dirty="0"/>
          </a:p>
        </p:txBody>
      </p:sp>
    </p:spTree>
    <p:extLst>
      <p:ext uri="{BB962C8B-B14F-4D97-AF65-F5344CB8AC3E}">
        <p14:creationId xmlns:p14="http://schemas.microsoft.com/office/powerpoint/2010/main" val="1496518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A) Identificación de la configuración</a:t>
            </a:r>
            <a:endParaRPr lang="es-MX" dirty="0"/>
          </a:p>
        </p:txBody>
      </p:sp>
      <p:sp>
        <p:nvSpPr>
          <p:cNvPr id="3" name="2 Marcador de contenido"/>
          <p:cNvSpPr>
            <a:spLocks noGrp="1"/>
          </p:cNvSpPr>
          <p:nvPr>
            <p:ph idx="1"/>
          </p:nvPr>
        </p:nvSpPr>
        <p:spPr/>
        <p:txBody>
          <a:bodyPr/>
          <a:lstStyle/>
          <a:p>
            <a:pPr marL="0" indent="0">
              <a:buNone/>
            </a:pPr>
            <a:r>
              <a:rPr lang="es-MX" dirty="0"/>
              <a:t>A</a:t>
            </a:r>
            <a:r>
              <a:rPr lang="es-MX" dirty="0" smtClean="0"/>
              <a:t>quí se identifica las líneas base del sistema</a:t>
            </a:r>
          </a:p>
          <a:p>
            <a:pPr marL="0" indent="0">
              <a:buNone/>
            </a:pPr>
            <a:r>
              <a:rPr lang="es-MX" dirty="0" smtClean="0"/>
              <a:t>0.1-0.5 -&gt;representa archivos que están en procedimiento a un no tiene el consentimiento del cliente</a:t>
            </a:r>
          </a:p>
          <a:p>
            <a:pPr marL="0" indent="0">
              <a:buNone/>
            </a:pPr>
            <a:endParaRPr lang="es-MX" dirty="0"/>
          </a:p>
          <a:p>
            <a:pPr marL="0" indent="0">
              <a:buNone/>
            </a:pPr>
            <a:endParaRPr lang="es-MX" dirty="0" smtClean="0"/>
          </a:p>
          <a:p>
            <a:pPr marL="0" indent="0">
              <a:buNone/>
            </a:pPr>
            <a:r>
              <a:rPr lang="es-MX" dirty="0" smtClean="0"/>
              <a:t>1.0 -&gt; representa un producto que esta dentro de los estándares  que el cliente requiere</a:t>
            </a:r>
            <a:endParaRPr lang="es-MX" dirty="0"/>
          </a:p>
        </p:txBody>
      </p:sp>
    </p:spTree>
    <p:extLst>
      <p:ext uri="{BB962C8B-B14F-4D97-AF65-F5344CB8AC3E}">
        <p14:creationId xmlns:p14="http://schemas.microsoft.com/office/powerpoint/2010/main" val="1164496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 Control de configuración</a:t>
            </a:r>
            <a:endParaRPr lang="es-ES" dirty="0"/>
          </a:p>
        </p:txBody>
      </p:sp>
      <p:sp>
        <p:nvSpPr>
          <p:cNvPr id="3" name="Marcador de contenido 2"/>
          <p:cNvSpPr>
            <a:spLocks noGrp="1"/>
          </p:cNvSpPr>
          <p:nvPr>
            <p:ph idx="1"/>
          </p:nvPr>
        </p:nvSpPr>
        <p:spPr/>
        <p:txBody>
          <a:bodyPr/>
          <a:lstStyle/>
          <a:p>
            <a:pPr marL="0" indent="0">
              <a:buNone/>
            </a:pPr>
            <a:r>
              <a:rPr lang="es-ES" dirty="0" smtClean="0"/>
              <a:t>se desarrollaron unas platillas de configuración para llevar un control de cambios (versiones) y para tener un reporte de fallas.</a:t>
            </a:r>
          </a:p>
          <a:p>
            <a:pPr marL="0" indent="0">
              <a:buNone/>
            </a:pPr>
            <a:r>
              <a:rPr lang="es-ES" dirty="0" smtClean="0">
                <a:hlinkClick r:id="rId2" action="ppaction://hlinkfile"/>
              </a:rPr>
              <a:t>Platilla control de cambios</a:t>
            </a:r>
            <a:endParaRPr lang="es-ES" dirty="0" smtClean="0"/>
          </a:p>
          <a:p>
            <a:pPr marL="0" indent="0">
              <a:buNone/>
            </a:pPr>
            <a:r>
              <a:rPr lang="es-ES" dirty="0" smtClean="0">
                <a:hlinkClick r:id="rId3" action="ppaction://hlinkfile"/>
              </a:rPr>
              <a:t>Plantilla reporte de fallas</a:t>
            </a:r>
            <a:endParaRPr lang="es-ES" dirty="0" smtClean="0"/>
          </a:p>
        </p:txBody>
      </p:sp>
    </p:spTree>
    <p:extLst>
      <p:ext uri="{BB962C8B-B14F-4D97-AF65-F5344CB8AC3E}">
        <p14:creationId xmlns:p14="http://schemas.microsoft.com/office/powerpoint/2010/main" val="1547684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C) Informe del estado de configuración</a:t>
            </a:r>
            <a:endParaRPr lang="es-MX" dirty="0"/>
          </a:p>
        </p:txBody>
      </p:sp>
      <p:sp>
        <p:nvSpPr>
          <p:cNvPr id="3" name="2 Marcador de contenido"/>
          <p:cNvSpPr>
            <a:spLocks noGrp="1"/>
          </p:cNvSpPr>
          <p:nvPr>
            <p:ph idx="1"/>
          </p:nvPr>
        </p:nvSpPr>
        <p:spPr/>
        <p:txBody>
          <a:bodyPr>
            <a:normAutofit lnSpcReduction="10000"/>
          </a:bodyPr>
          <a:lstStyle/>
          <a:p>
            <a:r>
              <a:rPr lang="es-MX" dirty="0" smtClean="0"/>
              <a:t>Representa un informe de los cambios y errores que se presentan en el producto</a:t>
            </a:r>
          </a:p>
          <a:p>
            <a:pPr marL="0" indent="0">
              <a:buNone/>
            </a:pPr>
            <a:r>
              <a:rPr lang="es-MX" dirty="0" smtClean="0"/>
              <a:t>El llenado de dicho informe debe contener</a:t>
            </a:r>
          </a:p>
          <a:p>
            <a:r>
              <a:rPr lang="es-MX" dirty="0" smtClean="0"/>
              <a:t>Nombre del proyecto</a:t>
            </a:r>
          </a:p>
          <a:p>
            <a:r>
              <a:rPr lang="es-MX" dirty="0" smtClean="0"/>
              <a:t>Nombre del administrador del proyecto</a:t>
            </a:r>
          </a:p>
          <a:p>
            <a:r>
              <a:rPr lang="es-MX" dirty="0" smtClean="0"/>
              <a:t>Fecha de realización</a:t>
            </a:r>
          </a:p>
          <a:p>
            <a:r>
              <a:rPr lang="es-MX" dirty="0" smtClean="0"/>
              <a:t>Comentarios (¿Qué sucedió?)</a:t>
            </a:r>
          </a:p>
          <a:p>
            <a:r>
              <a:rPr lang="es-MX" dirty="0" smtClean="0"/>
              <a:t>Nombre de quien realizo el informe</a:t>
            </a:r>
          </a:p>
        </p:txBody>
      </p:sp>
    </p:spTree>
    <p:extLst>
      <p:ext uri="{BB962C8B-B14F-4D97-AF65-F5344CB8AC3E}">
        <p14:creationId xmlns:p14="http://schemas.microsoft.com/office/powerpoint/2010/main" val="59740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4. Herramientas, Técnicas y Metodología.</a:t>
            </a:r>
          </a:p>
        </p:txBody>
      </p:sp>
      <p:sp>
        <p:nvSpPr>
          <p:cNvPr id="3" name="Marcador de contenido 2"/>
          <p:cNvSpPr>
            <a:spLocks noGrp="1"/>
          </p:cNvSpPr>
          <p:nvPr>
            <p:ph idx="1"/>
          </p:nvPr>
        </p:nvSpPr>
        <p:spPr/>
        <p:txBody>
          <a:bodyPr>
            <a:normAutofit fontScale="92500" lnSpcReduction="20000"/>
          </a:bodyPr>
          <a:lstStyle/>
          <a:p>
            <a:r>
              <a:rPr lang="es-MX" dirty="0" smtClean="0"/>
              <a:t>En nuestro proyecto utilizamos el repositorio GITHUB como propósito de almacenar la documentación que se a ido generando en base al sistemas de la Academia de Sistemas.</a:t>
            </a:r>
          </a:p>
          <a:p>
            <a:r>
              <a:rPr lang="es-MX" dirty="0" smtClean="0"/>
              <a:t>La metodología y las técnicas que se utilizaran serán el trabajo en equipo,</a:t>
            </a:r>
            <a:r>
              <a:rPr lang="es-MX" dirty="0"/>
              <a:t> </a:t>
            </a:r>
            <a:r>
              <a:rPr lang="es-MX" dirty="0" smtClean="0"/>
              <a:t>cada integrante cuenta con un nombre de usuario con el que accede al repositorio, aportando información al sistema, además de que cada integrante puede subir archivos y todos los demás integrantes lo pueden consultar y editar los archivos existentes.</a:t>
            </a:r>
          </a:p>
        </p:txBody>
      </p:sp>
    </p:spTree>
    <p:extLst>
      <p:ext uri="{BB962C8B-B14F-4D97-AF65-F5344CB8AC3E}">
        <p14:creationId xmlns:p14="http://schemas.microsoft.com/office/powerpoint/2010/main" val="693067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5. Control de proveedores</a:t>
            </a:r>
            <a:r>
              <a:rPr lang="es-MX" b="1" dirty="0"/>
              <a:t>.</a:t>
            </a:r>
            <a:endParaRPr lang="es-MX" dirty="0"/>
          </a:p>
        </p:txBody>
      </p:sp>
      <p:sp>
        <p:nvSpPr>
          <p:cNvPr id="3" name="Marcador de contenido 2"/>
          <p:cNvSpPr>
            <a:spLocks noGrp="1"/>
          </p:cNvSpPr>
          <p:nvPr>
            <p:ph idx="1"/>
          </p:nvPr>
        </p:nvSpPr>
        <p:spPr>
          <a:xfrm>
            <a:off x="628650" y="2226468"/>
            <a:ext cx="7886700" cy="3585928"/>
          </a:xfrm>
        </p:spPr>
        <p:txBody>
          <a:bodyPr>
            <a:normAutofit fontScale="85000" lnSpcReduction="20000"/>
          </a:bodyPr>
          <a:lstStyle/>
          <a:p>
            <a:r>
              <a:rPr lang="es-MX" dirty="0" smtClean="0"/>
              <a:t>1. Los métodos para controlar el repositorio se definen en que cada integrante se le asigna una hora especifica para trabajar en el GITHUB para que no haya problemas en la hora de guardar cambios en la documentación.</a:t>
            </a:r>
          </a:p>
          <a:p>
            <a:endParaRPr lang="es-MX" dirty="0" smtClean="0"/>
          </a:p>
          <a:p>
            <a:r>
              <a:rPr lang="es-MX" dirty="0" smtClean="0"/>
              <a:t>2. También usaremos las siguientes reglas en cuanto a la asignación de nombres a cada archivos, además de que cada integrante debe guardar el archivo en la carpeta que ya se asigno.</a:t>
            </a:r>
            <a:endParaRPr lang="es-MX" dirty="0"/>
          </a:p>
        </p:txBody>
      </p:sp>
    </p:spTree>
    <p:extLst>
      <p:ext uri="{BB962C8B-B14F-4D97-AF65-F5344CB8AC3E}">
        <p14:creationId xmlns:p14="http://schemas.microsoft.com/office/powerpoint/2010/main" val="1452620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MX" dirty="0"/>
              <a:t>ADMINISTRACION DE CONFIGURACION DE PAGINA WEB</a:t>
            </a:r>
          </a:p>
        </p:txBody>
      </p:sp>
      <p:sp>
        <p:nvSpPr>
          <p:cNvPr id="3" name="Marcador de contenido 2"/>
          <p:cNvSpPr>
            <a:spLocks noGrp="1"/>
          </p:cNvSpPr>
          <p:nvPr>
            <p:ph idx="1"/>
          </p:nvPr>
        </p:nvSpPr>
        <p:spPr>
          <a:xfrm>
            <a:off x="628650" y="2606296"/>
            <a:ext cx="7886700" cy="3263504"/>
          </a:xfrm>
        </p:spPr>
        <p:txBody>
          <a:bodyPr>
            <a:normAutofit lnSpcReduction="10000"/>
          </a:bodyPr>
          <a:lstStyle/>
          <a:p>
            <a:r>
              <a:rPr lang="es-MX" dirty="0"/>
              <a:t>1. Introducción</a:t>
            </a:r>
          </a:p>
          <a:p>
            <a:r>
              <a:rPr lang="es-MX" dirty="0"/>
              <a:t>2. Administración</a:t>
            </a:r>
          </a:p>
          <a:p>
            <a:r>
              <a:rPr lang="es-MX" dirty="0"/>
              <a:t>3. Actividades de SCM</a:t>
            </a:r>
          </a:p>
          <a:p>
            <a:r>
              <a:rPr lang="es-MX" dirty="0"/>
              <a:t>4. Herramientas, Técnicas y Metodología</a:t>
            </a:r>
          </a:p>
          <a:p>
            <a:r>
              <a:rPr lang="es-MX" dirty="0"/>
              <a:t>5. Control de proveedores</a:t>
            </a:r>
          </a:p>
          <a:p>
            <a:r>
              <a:rPr lang="es-MX" dirty="0"/>
              <a:t>6. Registro de conservación y colección</a:t>
            </a:r>
          </a:p>
        </p:txBody>
      </p:sp>
    </p:spTree>
    <p:extLst>
      <p:ext uri="{BB962C8B-B14F-4D97-AF65-F5344CB8AC3E}">
        <p14:creationId xmlns:p14="http://schemas.microsoft.com/office/powerpoint/2010/main" val="1781908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6. Registro de conservación y colección.</a:t>
            </a:r>
          </a:p>
        </p:txBody>
      </p:sp>
      <p:sp>
        <p:nvSpPr>
          <p:cNvPr id="3" name="Marcador de contenido 2"/>
          <p:cNvSpPr>
            <a:spLocks noGrp="1"/>
          </p:cNvSpPr>
          <p:nvPr>
            <p:ph idx="1"/>
          </p:nvPr>
        </p:nvSpPr>
        <p:spPr/>
        <p:txBody>
          <a:bodyPr>
            <a:normAutofit fontScale="77500" lnSpcReduction="20000"/>
          </a:bodyPr>
          <a:lstStyle/>
          <a:p>
            <a:r>
              <a:rPr lang="es-MX" dirty="0" smtClean="0"/>
              <a:t>Los tipos de proyecto a ser utilizados serán: </a:t>
            </a:r>
          </a:p>
          <a:p>
            <a:pPr>
              <a:buFont typeface="Wingdings" panose="05000000000000000000" pitchFamily="2" charset="2"/>
              <a:buChar char="Ø"/>
            </a:pPr>
            <a:r>
              <a:rPr lang="es-MX" dirty="0" smtClean="0"/>
              <a:t>Plantillas de configuración-(Solicitudes a Gerente de Soporte)</a:t>
            </a:r>
          </a:p>
          <a:p>
            <a:pPr>
              <a:buFont typeface="Wingdings" panose="05000000000000000000" pitchFamily="2" charset="2"/>
              <a:buChar char="Ø"/>
            </a:pPr>
            <a:r>
              <a:rPr lang="es-MX" dirty="0" smtClean="0"/>
              <a:t>Documentación-(Diagramas y Otros)</a:t>
            </a:r>
          </a:p>
          <a:p>
            <a:pPr>
              <a:buFont typeface="Wingdings" panose="05000000000000000000" pitchFamily="2" charset="2"/>
              <a:buChar char="Ø"/>
            </a:pPr>
            <a:r>
              <a:rPr lang="es-MX" dirty="0" smtClean="0"/>
              <a:t>Procedimientos de control-(Tutoriales)</a:t>
            </a:r>
          </a:p>
          <a:p>
            <a:pPr>
              <a:buFont typeface="Wingdings" panose="05000000000000000000" pitchFamily="2" charset="2"/>
              <a:buChar char="Ø"/>
            </a:pPr>
            <a:r>
              <a:rPr lang="es-MX" dirty="0" smtClean="0"/>
              <a:t>Proyecto Sistemas-(Pagina Base y estilos de base de datos)</a:t>
            </a:r>
          </a:p>
          <a:p>
            <a:endParaRPr lang="es-MX" dirty="0" smtClean="0"/>
          </a:p>
          <a:p>
            <a:pPr marL="0" indent="0">
              <a:buNone/>
            </a:pPr>
            <a:r>
              <a:rPr lang="es-MX" dirty="0" smtClean="0"/>
              <a:t>El único que cuenta con los privilegios de decidir que archivo puede ser borrado, reunirlo y respaldarlo seria el Gerente de Soporte, ya que el es el encargado de administrar el repositorio.</a:t>
            </a:r>
          </a:p>
          <a:p>
            <a:endParaRPr lang="es-MX" dirty="0"/>
          </a:p>
        </p:txBody>
      </p:sp>
    </p:spTree>
    <p:extLst>
      <p:ext uri="{BB962C8B-B14F-4D97-AF65-F5344CB8AC3E}">
        <p14:creationId xmlns:p14="http://schemas.microsoft.com/office/powerpoint/2010/main" val="2683394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1.- INTRODUCCION</a:t>
            </a:r>
            <a:endParaRPr lang="es-MX" dirty="0"/>
          </a:p>
        </p:txBody>
      </p:sp>
      <p:sp>
        <p:nvSpPr>
          <p:cNvPr id="3" name="2 Marcador de contenido"/>
          <p:cNvSpPr>
            <a:spLocks noGrp="1"/>
          </p:cNvSpPr>
          <p:nvPr>
            <p:ph idx="1"/>
          </p:nvPr>
        </p:nvSpPr>
        <p:spPr>
          <a:xfrm>
            <a:off x="457200" y="1600200"/>
            <a:ext cx="8229600" cy="5257800"/>
          </a:xfrm>
        </p:spPr>
        <p:txBody>
          <a:bodyPr/>
          <a:lstStyle/>
          <a:p>
            <a:r>
              <a:rPr lang="es-MX" b="1" dirty="0" smtClean="0"/>
              <a:t>PROPÓSITO</a:t>
            </a:r>
          </a:p>
          <a:p>
            <a:pPr marL="0" indent="0">
              <a:buNone/>
            </a:pPr>
            <a:r>
              <a:rPr lang="es-MX" dirty="0" smtClean="0"/>
              <a:t>Nuestro proyecto tiene como propósito implementar un sistema en el cual </a:t>
            </a:r>
            <a:r>
              <a:rPr lang="es-MX" dirty="0" smtClean="0"/>
              <a:t>se lleve un registro de alumnos.</a:t>
            </a:r>
          </a:p>
          <a:p>
            <a:pPr marL="0" indent="0">
              <a:buNone/>
            </a:pPr>
            <a:r>
              <a:rPr lang="es-MX" dirty="0" smtClean="0"/>
              <a:t>Para tener un registro de sus datos personales así como de su información académica</a:t>
            </a:r>
            <a:endParaRPr lang="es-MX" dirty="0"/>
          </a:p>
          <a:p>
            <a:pPr marL="0" indent="0">
              <a:buNone/>
            </a:pPr>
            <a:endParaRPr lang="es-MX" dirty="0" smtClean="0"/>
          </a:p>
          <a:p>
            <a:pPr marL="0" indent="0">
              <a:buNone/>
            </a:pPr>
            <a:endParaRPr lang="es-MX" dirty="0"/>
          </a:p>
        </p:txBody>
      </p:sp>
    </p:spTree>
    <p:extLst>
      <p:ext uri="{BB962C8B-B14F-4D97-AF65-F5344CB8AC3E}">
        <p14:creationId xmlns:p14="http://schemas.microsoft.com/office/powerpoint/2010/main" val="1598745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2.- ADMINISTRACION</a:t>
            </a:r>
            <a:r>
              <a:rPr lang="es-MX" dirty="0" smtClean="0"/>
              <a:t>:</a:t>
            </a:r>
            <a:endParaRPr lang="es-MX" dirty="0"/>
          </a:p>
        </p:txBody>
      </p:sp>
      <p:sp>
        <p:nvSpPr>
          <p:cNvPr id="3" name="2 Marcador de contenido"/>
          <p:cNvSpPr>
            <a:spLocks noGrp="1"/>
          </p:cNvSpPr>
          <p:nvPr>
            <p:ph idx="1"/>
          </p:nvPr>
        </p:nvSpPr>
        <p:spPr/>
        <p:txBody>
          <a:bodyPr/>
          <a:lstStyle/>
          <a:p>
            <a:r>
              <a:rPr lang="es-MX" dirty="0" smtClean="0"/>
              <a:t>Alma </a:t>
            </a:r>
            <a:r>
              <a:rPr lang="es-MX" dirty="0"/>
              <a:t>Y</a:t>
            </a:r>
            <a:r>
              <a:rPr lang="es-MX" dirty="0" smtClean="0"/>
              <a:t>adira Esparza Montelongo : </a:t>
            </a:r>
            <a:r>
              <a:rPr lang="es-MX" dirty="0" smtClean="0">
                <a:solidFill>
                  <a:srgbClr val="FF0000"/>
                </a:solidFill>
              </a:rPr>
              <a:t>calidad</a:t>
            </a:r>
          </a:p>
          <a:p>
            <a:r>
              <a:rPr lang="es-MX" dirty="0" smtClean="0"/>
              <a:t>Brenda Gómez salas: </a:t>
            </a:r>
            <a:r>
              <a:rPr lang="es-MX" dirty="0" smtClean="0">
                <a:solidFill>
                  <a:srgbClr val="FF0000"/>
                </a:solidFill>
              </a:rPr>
              <a:t>planeación</a:t>
            </a:r>
          </a:p>
          <a:p>
            <a:r>
              <a:rPr lang="es-MX" dirty="0" smtClean="0"/>
              <a:t>Cristian Talavera </a:t>
            </a:r>
            <a:r>
              <a:rPr lang="es-MX" dirty="0" smtClean="0"/>
              <a:t>Martínez: </a:t>
            </a:r>
            <a:r>
              <a:rPr lang="es-MX" dirty="0">
                <a:solidFill>
                  <a:srgbClr val="FF0000"/>
                </a:solidFill>
              </a:rPr>
              <a:t>soporte </a:t>
            </a:r>
          </a:p>
          <a:p>
            <a:r>
              <a:rPr lang="es-MX" dirty="0"/>
              <a:t>C</a:t>
            </a:r>
            <a:r>
              <a:rPr lang="es-MX" dirty="0" smtClean="0"/>
              <a:t>esar Cisneros Martínez:  </a:t>
            </a:r>
            <a:r>
              <a:rPr lang="es-MX" dirty="0" smtClean="0">
                <a:solidFill>
                  <a:srgbClr val="FF0000"/>
                </a:solidFill>
              </a:rPr>
              <a:t>requerimientos</a:t>
            </a:r>
            <a:endParaRPr lang="es-MX" dirty="0" smtClean="0">
              <a:solidFill>
                <a:srgbClr val="FF0000"/>
              </a:solidFill>
            </a:endParaRPr>
          </a:p>
          <a:p>
            <a:r>
              <a:rPr lang="es-MX" dirty="0" smtClean="0"/>
              <a:t>José Rosales Acevedo: </a:t>
            </a:r>
            <a:r>
              <a:rPr lang="es-MX" dirty="0" smtClean="0">
                <a:solidFill>
                  <a:srgbClr val="FF0000"/>
                </a:solidFill>
              </a:rPr>
              <a:t>líder del equipo </a:t>
            </a:r>
          </a:p>
          <a:p>
            <a:r>
              <a:rPr lang="es-MX" dirty="0" smtClean="0"/>
              <a:t>Gabriela </a:t>
            </a:r>
            <a:r>
              <a:rPr lang="es-MX" dirty="0"/>
              <a:t>Q</a:t>
            </a:r>
            <a:r>
              <a:rPr lang="es-MX" dirty="0" smtClean="0"/>
              <a:t>uintar </a:t>
            </a:r>
            <a:r>
              <a:rPr lang="es-MX" dirty="0"/>
              <a:t>C</a:t>
            </a:r>
            <a:r>
              <a:rPr lang="es-MX" dirty="0" smtClean="0"/>
              <a:t>haves: </a:t>
            </a:r>
            <a:r>
              <a:rPr lang="es-MX" dirty="0" smtClean="0">
                <a:solidFill>
                  <a:srgbClr val="FF0000"/>
                </a:solidFill>
              </a:rPr>
              <a:t>desarrollo</a:t>
            </a:r>
          </a:p>
        </p:txBody>
      </p:sp>
    </p:spTree>
    <p:extLst>
      <p:ext uri="{BB962C8B-B14F-4D97-AF65-F5344CB8AC3E}">
        <p14:creationId xmlns:p14="http://schemas.microsoft.com/office/powerpoint/2010/main" val="4293101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1943721812"/>
              </p:ext>
            </p:extLst>
          </p:nvPr>
        </p:nvGraphicFramePr>
        <p:xfrm>
          <a:off x="77273" y="953842"/>
          <a:ext cx="8999113" cy="5940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p:cNvSpPr txBox="1"/>
          <p:nvPr/>
        </p:nvSpPr>
        <p:spPr>
          <a:xfrm>
            <a:off x="7092280" y="889344"/>
            <a:ext cx="1671034" cy="923330"/>
          </a:xfrm>
          <a:prstGeom prst="rect">
            <a:avLst/>
          </a:prstGeom>
          <a:noFill/>
        </p:spPr>
        <p:txBody>
          <a:bodyPr wrap="square" rtlCol="0">
            <a:spAutoFit/>
          </a:bodyPr>
          <a:lstStyle/>
          <a:p>
            <a:r>
              <a:rPr lang="es-MX" sz="1350" dirty="0"/>
              <a:t>Se encargara de administración de la pagina y el control de la misma</a:t>
            </a:r>
            <a:endParaRPr lang="es-MX" sz="1350" dirty="0"/>
          </a:p>
        </p:txBody>
      </p:sp>
      <p:sp>
        <p:nvSpPr>
          <p:cNvPr id="8" name="CuadroTexto 7"/>
          <p:cNvSpPr txBox="1"/>
          <p:nvPr/>
        </p:nvSpPr>
        <p:spPr>
          <a:xfrm>
            <a:off x="231820" y="1166343"/>
            <a:ext cx="1712135" cy="369332"/>
          </a:xfrm>
          <a:prstGeom prst="rect">
            <a:avLst/>
          </a:prstGeom>
          <a:solidFill>
            <a:srgbClr val="FFFF00"/>
          </a:solidFill>
        </p:spPr>
        <p:txBody>
          <a:bodyPr wrap="none" rtlCol="0">
            <a:spAutoFit/>
          </a:bodyPr>
          <a:lstStyle/>
          <a:p>
            <a:r>
              <a:rPr lang="es-MX" dirty="0"/>
              <a:t>ORGANIZACIÓN</a:t>
            </a:r>
            <a:r>
              <a:rPr lang="es-MX" sz="1350" dirty="0"/>
              <a:t>:</a:t>
            </a:r>
            <a:endParaRPr lang="es-MX" sz="1350" dirty="0"/>
          </a:p>
        </p:txBody>
      </p:sp>
      <p:sp>
        <p:nvSpPr>
          <p:cNvPr id="2" name="Flecha derecha 1"/>
          <p:cNvSpPr/>
          <p:nvPr/>
        </p:nvSpPr>
        <p:spPr>
          <a:xfrm>
            <a:off x="5940152" y="1166343"/>
            <a:ext cx="936104"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23660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Políticas, Seguimiento y Procedimientos.</a:t>
            </a:r>
          </a:p>
        </p:txBody>
      </p:sp>
      <p:sp>
        <p:nvSpPr>
          <p:cNvPr id="3" name="2 Marcador de contenido"/>
          <p:cNvSpPr>
            <a:spLocks noGrp="1"/>
          </p:cNvSpPr>
          <p:nvPr>
            <p:ph idx="1"/>
          </p:nvPr>
        </p:nvSpPr>
        <p:spPr>
          <a:xfrm>
            <a:off x="628650" y="2016349"/>
            <a:ext cx="7886700" cy="3473624"/>
          </a:xfrm>
        </p:spPr>
        <p:txBody>
          <a:bodyPr>
            <a:normAutofit fontScale="62500" lnSpcReduction="20000"/>
          </a:bodyPr>
          <a:lstStyle/>
          <a:p>
            <a:pPr algn="just"/>
            <a:r>
              <a:rPr lang="es-MX" dirty="0" smtClean="0"/>
              <a:t>Políticas. </a:t>
            </a:r>
            <a:r>
              <a:rPr lang="es-MX" dirty="0"/>
              <a:t>Plan de </a:t>
            </a:r>
            <a:r>
              <a:rPr lang="es-MX" dirty="0" smtClean="0"/>
              <a:t>Políticas</a:t>
            </a:r>
          </a:p>
          <a:p>
            <a:pPr marL="0" indent="0" algn="just">
              <a:buNone/>
            </a:pPr>
            <a:r>
              <a:rPr lang="es-MX" dirty="0" smtClean="0"/>
              <a:t>La política se define como las directrices u objetivos generales que tienen una institución o empresas concernientes ala calidad, las cuales son emitidas por la dirección.</a:t>
            </a:r>
          </a:p>
          <a:p>
            <a:pPr algn="just"/>
            <a:r>
              <a:rPr lang="es-MX" dirty="0"/>
              <a:t>Revisar los términos y condiciones de cada licencia para garantizar su uso apropiado.</a:t>
            </a:r>
          </a:p>
          <a:p>
            <a:pPr algn="just"/>
            <a:r>
              <a:rPr lang="es-MX" dirty="0"/>
              <a:t>Mantener los términos y las condiciones en una ubicación fácilmente accesible para todos los empleados.</a:t>
            </a:r>
          </a:p>
          <a:p>
            <a:pPr algn="just"/>
            <a:r>
              <a:rPr lang="es-MX" dirty="0"/>
              <a:t>Establecer el proceso para autorizar la instalación de software (esto es, asignar a una persona para instalar el software o registrar las instalaciones de software).</a:t>
            </a:r>
          </a:p>
          <a:p>
            <a:pPr algn="just"/>
            <a:r>
              <a:rPr lang="es-MX" dirty="0"/>
              <a:t>Monitorear todas las actividades de Internet y de descargas.</a:t>
            </a:r>
          </a:p>
          <a:p>
            <a:endParaRPr lang="es-MX" dirty="0"/>
          </a:p>
          <a:p>
            <a:pPr marL="0" indent="0">
              <a:buNone/>
            </a:pPr>
            <a:endParaRPr lang="es-MX" dirty="0"/>
          </a:p>
          <a:p>
            <a:endParaRPr lang="es-MX" dirty="0" smtClean="0"/>
          </a:p>
          <a:p>
            <a:endParaRPr lang="es-MX" dirty="0"/>
          </a:p>
        </p:txBody>
      </p:sp>
    </p:spTree>
    <p:extLst>
      <p:ext uri="{BB962C8B-B14F-4D97-AF65-F5344CB8AC3E}">
        <p14:creationId xmlns:p14="http://schemas.microsoft.com/office/powerpoint/2010/main" val="4172122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340209"/>
            <a:ext cx="7886700" cy="4149764"/>
          </a:xfrm>
        </p:spPr>
        <p:txBody>
          <a:bodyPr>
            <a:normAutofit fontScale="77500" lnSpcReduction="20000"/>
          </a:bodyPr>
          <a:lstStyle/>
          <a:p>
            <a:r>
              <a:rPr lang="es-MX" dirty="0"/>
              <a:t>Seguimiento. Plan de Seguimiento</a:t>
            </a:r>
          </a:p>
          <a:p>
            <a:pPr marL="0" indent="0" algn="just">
              <a:buNone/>
            </a:pPr>
            <a:r>
              <a:rPr lang="es-MX" dirty="0"/>
              <a:t>La finalidad del seguimiento es informar sobre el estado en que se encuentra la ejecución y determinar </a:t>
            </a:r>
            <a:r>
              <a:rPr lang="es-MX" dirty="0" smtClean="0"/>
              <a:t>en </a:t>
            </a:r>
            <a:r>
              <a:rPr lang="es-MX" dirty="0"/>
              <a:t>qué medida se están cumpliendo las actividades previstas y, en consecuencia, en qué medida se están </a:t>
            </a:r>
            <a:r>
              <a:rPr lang="es-MX" dirty="0" smtClean="0"/>
              <a:t>alcanzando </a:t>
            </a:r>
            <a:r>
              <a:rPr lang="es-MX" dirty="0"/>
              <a:t>los resultados y objetivos previstos. Es, por tanto, una herramienta de información y control que </a:t>
            </a:r>
            <a:r>
              <a:rPr lang="es-MX" dirty="0" smtClean="0"/>
              <a:t>ayuda </a:t>
            </a:r>
            <a:r>
              <a:rPr lang="es-MX" dirty="0"/>
              <a:t>a: </a:t>
            </a:r>
          </a:p>
          <a:p>
            <a:pPr marL="0" indent="0" algn="just">
              <a:buNone/>
            </a:pPr>
            <a:r>
              <a:rPr lang="es-MX" dirty="0"/>
              <a:t>• </a:t>
            </a:r>
            <a:r>
              <a:rPr lang="es-MX" dirty="0" smtClean="0"/>
              <a:t>Conocer </a:t>
            </a:r>
            <a:r>
              <a:rPr lang="es-MX" dirty="0"/>
              <a:t>la evolución de la ejecución e identificar las causas de posibles </a:t>
            </a:r>
            <a:r>
              <a:rPr lang="es-MX" dirty="0" smtClean="0"/>
              <a:t>desviaciones. </a:t>
            </a:r>
            <a:endParaRPr lang="es-MX" dirty="0"/>
          </a:p>
          <a:p>
            <a:pPr marL="0" indent="0" algn="just">
              <a:buNone/>
            </a:pPr>
            <a:r>
              <a:rPr lang="es-MX" dirty="0"/>
              <a:t>• </a:t>
            </a:r>
            <a:r>
              <a:rPr lang="es-MX" dirty="0" smtClean="0"/>
              <a:t>Poder </a:t>
            </a:r>
            <a:r>
              <a:rPr lang="es-MX" dirty="0"/>
              <a:t>proponer medidas correctoras de las desviaciones detectadas o alternativas para superar </a:t>
            </a:r>
            <a:r>
              <a:rPr lang="es-MX" dirty="0" smtClean="0"/>
              <a:t>cualquier </a:t>
            </a:r>
            <a:r>
              <a:rPr lang="es-MX" dirty="0"/>
              <a:t>dificultad. </a:t>
            </a:r>
          </a:p>
          <a:p>
            <a:pPr marL="0" indent="0">
              <a:buNone/>
            </a:pPr>
            <a:endParaRPr lang="es-MX" dirty="0"/>
          </a:p>
        </p:txBody>
      </p:sp>
    </p:spTree>
    <p:extLst>
      <p:ext uri="{BB962C8B-B14F-4D97-AF65-F5344CB8AC3E}">
        <p14:creationId xmlns:p14="http://schemas.microsoft.com/office/powerpoint/2010/main" val="1195266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8650" y="1311230"/>
            <a:ext cx="7886700" cy="4178742"/>
          </a:xfrm>
        </p:spPr>
        <p:txBody>
          <a:bodyPr>
            <a:normAutofit fontScale="77500" lnSpcReduction="20000"/>
          </a:bodyPr>
          <a:lstStyle/>
          <a:p>
            <a:r>
              <a:rPr lang="es-MX" dirty="0"/>
              <a:t>Procedimientos. Plan de Procedimientos</a:t>
            </a:r>
          </a:p>
          <a:p>
            <a:pPr marL="0" indent="0" algn="just">
              <a:buNone/>
            </a:pPr>
            <a:r>
              <a:rPr lang="es-MX" dirty="0"/>
              <a:t>Los controles de procesamiento se refieren al ciclo que sigue la información desde la entrada hasta la salida de la información, lo que conlleva al establecimiento de una serie de seguridades para:</a:t>
            </a:r>
          </a:p>
          <a:p>
            <a:pPr algn="just"/>
            <a:r>
              <a:rPr lang="es-MX" dirty="0"/>
              <a:t>Asegurar que todos los datos sean procesados</a:t>
            </a:r>
          </a:p>
          <a:p>
            <a:pPr algn="just"/>
            <a:r>
              <a:rPr lang="es-MX" dirty="0"/>
              <a:t>Garantizar la exactitud de los datos procesados</a:t>
            </a:r>
          </a:p>
          <a:p>
            <a:pPr algn="just"/>
            <a:r>
              <a:rPr lang="es-MX" dirty="0"/>
              <a:t>Garantizar que se grabe un </a:t>
            </a:r>
            <a:r>
              <a:rPr lang="es-MX" dirty="0" smtClean="0">
                <a:solidFill>
                  <a:schemeClr val="tx1">
                    <a:lumMod val="85000"/>
                    <a:lumOff val="15000"/>
                  </a:schemeClr>
                </a:solidFill>
              </a:rPr>
              <a:t>archivo </a:t>
            </a:r>
            <a:r>
              <a:rPr lang="es-MX" dirty="0" smtClean="0"/>
              <a:t>para </a:t>
            </a:r>
            <a:r>
              <a:rPr lang="es-MX" dirty="0"/>
              <a:t>uso de la gerencia y con fines de auditoria</a:t>
            </a:r>
          </a:p>
          <a:p>
            <a:pPr algn="just"/>
            <a:r>
              <a:rPr lang="es-MX" dirty="0"/>
              <a:t>Asegurar que los resultados sean entregados a los usuarios en forma oportuna y en las mejores condiciones</a:t>
            </a:r>
            <a:r>
              <a:rPr lang="es-MX" dirty="0" smtClean="0"/>
              <a:t>.</a:t>
            </a:r>
            <a:endParaRPr lang="es-MX" dirty="0"/>
          </a:p>
        </p:txBody>
      </p:sp>
    </p:spTree>
    <p:extLst>
      <p:ext uri="{BB962C8B-B14F-4D97-AF65-F5344CB8AC3E}">
        <p14:creationId xmlns:p14="http://schemas.microsoft.com/office/powerpoint/2010/main" val="3144875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procedimientos</a:t>
            </a:r>
            <a:endParaRPr lang="es-MX" dirty="0"/>
          </a:p>
        </p:txBody>
      </p:sp>
      <p:sp>
        <p:nvSpPr>
          <p:cNvPr id="3" name="Marcador de contenido 2"/>
          <p:cNvSpPr>
            <a:spLocks noGrp="1"/>
          </p:cNvSpPr>
          <p:nvPr>
            <p:ph idx="1"/>
          </p:nvPr>
        </p:nvSpPr>
        <p:spPr/>
        <p:txBody>
          <a:bodyPr/>
          <a:lstStyle/>
          <a:p>
            <a:r>
              <a:rPr lang="es-MX" dirty="0" smtClean="0"/>
              <a:t>Nosotros utilizamos </a:t>
            </a:r>
            <a:r>
              <a:rPr lang="es-MX" dirty="0" err="1" smtClean="0"/>
              <a:t>GitHub</a:t>
            </a:r>
            <a:r>
              <a:rPr lang="es-MX" dirty="0" smtClean="0"/>
              <a:t> como un repositorio para tener control de versiones de nuestro proyecto</a:t>
            </a:r>
          </a:p>
          <a:p>
            <a:endParaRPr lang="es-MX" dirty="0"/>
          </a:p>
          <a:p>
            <a:r>
              <a:rPr lang="es-MX" dirty="0" err="1" smtClean="0">
                <a:hlinkClick r:id="rId2" action="ppaction://hlinkpres?slideindex=1&amp;slidetitle="/>
              </a:rPr>
              <a:t>GitHub</a:t>
            </a:r>
            <a:endParaRPr lang="es-MX" dirty="0" smtClean="0"/>
          </a:p>
          <a:p>
            <a:endParaRPr lang="es-MX" dirty="0"/>
          </a:p>
        </p:txBody>
      </p:sp>
    </p:spTree>
    <p:extLst>
      <p:ext uri="{BB962C8B-B14F-4D97-AF65-F5344CB8AC3E}">
        <p14:creationId xmlns:p14="http://schemas.microsoft.com/office/powerpoint/2010/main" val="27530052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148</TotalTime>
  <Words>1022</Words>
  <Application>Microsoft Office PowerPoint</Application>
  <PresentationFormat>Presentación en pantalla (4:3)</PresentationFormat>
  <Paragraphs>115</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Wingdings</vt:lpstr>
      <vt:lpstr>Tema de Office</vt:lpstr>
      <vt:lpstr>“ADMINISTRACION DE CONFIGURACION DE PAGINA WEB ‘’</vt:lpstr>
      <vt:lpstr>ADMINISTRACION DE CONFIGURACION DE PAGINA WEB</vt:lpstr>
      <vt:lpstr>1.- INTRODUCCION</vt:lpstr>
      <vt:lpstr>2.- ADMINISTRACION:</vt:lpstr>
      <vt:lpstr>Presentación de PowerPoint</vt:lpstr>
      <vt:lpstr>Políticas, Seguimiento y Procedimientos.</vt:lpstr>
      <vt:lpstr>Presentación de PowerPoint</vt:lpstr>
      <vt:lpstr>Presentación de PowerPoint</vt:lpstr>
      <vt:lpstr>procedimientos</vt:lpstr>
      <vt:lpstr>Diagrama de carpetas</vt:lpstr>
      <vt:lpstr>Estándar de nombre</vt:lpstr>
      <vt:lpstr>Procedimientos de cambio</vt:lpstr>
      <vt:lpstr>FALLAS</vt:lpstr>
      <vt:lpstr>Actividades del SCM</vt:lpstr>
      <vt:lpstr>A) Identificación de la configuración</vt:lpstr>
      <vt:lpstr>B) Control de configuración</vt:lpstr>
      <vt:lpstr>C) Informe del estado de configuración</vt:lpstr>
      <vt:lpstr>4. Herramientas, Técnicas y Metodología.</vt:lpstr>
      <vt:lpstr>5. Control de proveedores.</vt:lpstr>
      <vt:lpstr>6. Registro de conservación y colección.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ADMINISTRACION DE CONFIGURACION DE PAGINA WEB ‘’</dc:title>
  <dc:creator>GOmiii</dc:creator>
  <cp:lastModifiedBy>FERS</cp:lastModifiedBy>
  <cp:revision>17</cp:revision>
  <dcterms:created xsi:type="dcterms:W3CDTF">2014-06-02T14:36:37Z</dcterms:created>
  <dcterms:modified xsi:type="dcterms:W3CDTF">2014-06-02T18:06:17Z</dcterms:modified>
</cp:coreProperties>
</file>