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9ae1f0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9ae1f0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98680514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98680514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98680514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98680514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8680514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98680514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868051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868051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ae1f0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ae1f0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98680514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98680514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ae1f0e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ae1f0e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8680514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98680514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8680514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98680514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8680514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868051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9868051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9868051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8680514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98680514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8680514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8680514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2300" y="1745000"/>
            <a:ext cx="5699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12529"/>
                </a:solidFill>
              </a:rPr>
              <a:t>#1 : Dangerous VFL VF </a:t>
            </a:r>
            <a:endParaRPr b="1" sz="28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#2 : Special Form VTTdP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#3 : </a:t>
            </a:r>
            <a:r>
              <a:rPr b="1" lang="en-GB" sz="2800">
                <a:solidFill>
                  <a:schemeClr val="dk1"/>
                </a:solidFill>
              </a:rPr>
              <a:t>Threatening VT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#4 : </a:t>
            </a:r>
            <a:r>
              <a:rPr b="1" lang="en-GB" sz="2800">
                <a:solidFill>
                  <a:schemeClr val="dk1"/>
                </a:solidFill>
              </a:rPr>
              <a:t>Potential Dangerous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</a:rPr>
              <a:t>#5 :</a:t>
            </a:r>
            <a:r>
              <a:rPr b="1" lang="en-GB" sz="2800">
                <a:solidFill>
                  <a:schemeClr val="dk1"/>
                </a:solidFill>
              </a:rPr>
              <a:t> Supraventricular</a:t>
            </a:r>
            <a:endParaRPr b="1" sz="28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</a:rPr>
              <a:t>#6 :</a:t>
            </a:r>
            <a:r>
              <a:rPr b="1" lang="en-GB" sz="2800">
                <a:solidFill>
                  <a:schemeClr val="dk1"/>
                </a:solidFill>
              </a:rPr>
              <a:t> Sinus Rhythm</a:t>
            </a:r>
            <a:endParaRPr b="1" sz="28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 rot="-5400000">
            <a:off x="-786943" y="1244999"/>
            <a:ext cx="353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4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346812" y="0"/>
            <a:ext cx="0" cy="3257400"/>
          </a:xfrm>
          <a:prstGeom prst="straightConnector1">
            <a:avLst/>
          </a:prstGeom>
          <a:noFill/>
          <a:ln cap="flat" cmpd="sng" w="762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20325" y="211125"/>
            <a:ext cx="52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#4 : Potential Dangerous</a:t>
            </a:r>
            <a:endParaRPr b="1" sz="28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63" y="979125"/>
            <a:ext cx="4521070" cy="4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56750" y="342175"/>
            <a:ext cx="55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#5 : Supraventricular</a:t>
            </a:r>
            <a:endParaRPr b="1" sz="28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00" y="957775"/>
            <a:ext cx="4373391" cy="38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356750" y="342175"/>
            <a:ext cx="55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#5 : Supraventricular</a:t>
            </a:r>
            <a:endParaRPr b="1" sz="28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12" y="1519225"/>
            <a:ext cx="4622375" cy="34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2545500" y="9016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320325" y="152875"/>
            <a:ext cx="55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#6 : Sinus Rhythm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800" y="927900"/>
            <a:ext cx="4366379" cy="40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927" y="1394275"/>
            <a:ext cx="4894150" cy="37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545500" y="9016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  <p:sp>
        <p:nvSpPr>
          <p:cNvPr id="142" name="Google Shape;142;p26"/>
          <p:cNvSpPr txBox="1"/>
          <p:nvPr/>
        </p:nvSpPr>
        <p:spPr>
          <a:xfrm>
            <a:off x="320325" y="152875"/>
            <a:ext cx="55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#6 : Sinus Rhythm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20325" y="152875"/>
            <a:ext cx="55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#6 : Sinus Rhythm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50" y="956050"/>
            <a:ext cx="4349110" cy="40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3399" l="0" r="0" t="0"/>
          <a:stretch/>
        </p:blipFill>
        <p:spPr>
          <a:xfrm>
            <a:off x="1818875" y="1210225"/>
            <a:ext cx="5506249" cy="38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38400" y="401075"/>
            <a:ext cx="5467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database contains heart rhythm disturbances necessary for research and is widely used for testing and comparative analysis of various algorithms for detecting arrhythmia threats. The signal is a modified limb leadII (MLII).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26831" y="462518"/>
            <a:ext cx="61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212529"/>
                </a:solidFill>
              </a:rPr>
              <a:t>#1 : Dangerous VFL VF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650" y="1514002"/>
            <a:ext cx="4648700" cy="36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45500" y="9778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26831" y="462518"/>
            <a:ext cx="61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212529"/>
                </a:solidFill>
              </a:rPr>
              <a:t>#1 : Dangerous VFL VF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2" y="1629847"/>
            <a:ext cx="4144150" cy="32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545500" y="9778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96975" y="291200"/>
            <a:ext cx="584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#2 : Special Form VTTdP</a:t>
            </a:r>
            <a:endParaRPr b="1" sz="27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63" y="971125"/>
            <a:ext cx="4082086" cy="3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96975" y="291200"/>
            <a:ext cx="584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#2 : Special Form VTTdP</a:t>
            </a:r>
            <a:endParaRPr b="1" sz="2700"/>
          </a:p>
        </p:txBody>
      </p:sp>
      <p:sp>
        <p:nvSpPr>
          <p:cNvPr id="88" name="Google Shape;88;p18"/>
          <p:cNvSpPr txBox="1"/>
          <p:nvPr/>
        </p:nvSpPr>
        <p:spPr>
          <a:xfrm>
            <a:off x="2545500" y="9016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13" y="1404450"/>
            <a:ext cx="4643181" cy="3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516900" y="131050"/>
            <a:ext cx="2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42175" y="276650"/>
            <a:ext cx="53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#3 : </a:t>
            </a:r>
            <a:r>
              <a:rPr b="1" lang="en-GB" sz="2800"/>
              <a:t>Threatening VT</a:t>
            </a:r>
            <a:endParaRPr b="1" sz="2800"/>
          </a:p>
        </p:txBody>
      </p:sp>
      <p:sp>
        <p:nvSpPr>
          <p:cNvPr id="96" name="Google Shape;96;p19"/>
          <p:cNvSpPr txBox="1"/>
          <p:nvPr/>
        </p:nvSpPr>
        <p:spPr>
          <a:xfrm>
            <a:off x="2545500" y="9016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13" y="1360300"/>
            <a:ext cx="4643181" cy="3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42175" y="276650"/>
            <a:ext cx="53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#3 : Threatening VT</a:t>
            </a:r>
            <a:endParaRPr b="1" sz="28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36" y="1554600"/>
            <a:ext cx="4698925" cy="3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545500" y="901675"/>
            <a:ext cx="4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Undetected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20325" y="211125"/>
            <a:ext cx="52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#4 : Potential Dangerous</a:t>
            </a:r>
            <a:endParaRPr b="1" sz="28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325" y="1212925"/>
            <a:ext cx="4429350" cy="39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