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5" roundtripDataSignature="AMtx7miZpnmLmsP/f1qY1GYny02iNTEX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customschemas.google.com/relationships/presentationmetadata" Target="metadata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2d95df86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32d95df86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e32d95df86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32d95df86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32d95df86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32d95df86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32d95df86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32d95df86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e32d95df86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32d95df86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32d95df86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e32d95df86_1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32d95df86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32d95df86_1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e32d95df86_1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32d95df86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32d95df86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32d95df86_1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32d95df86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32d95df86_1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e32d95df86_1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32d95df86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32d95df86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32d95df86_1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32d95df86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32d95df86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e32d95df86_1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32d95df86_1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32d95df86_1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e32d95df86_1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32d95df86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32d95df86_1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e32d95df86_1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32d95df86_1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32d95df86_1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e32d95df86_1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32d95df86_1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32d95df86_1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e32d95df86_1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32d95df86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32d95df86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e32d95df86_1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32d95df86_1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32d95df86_1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e32d95df86_1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32d95df86_1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32d95df86_1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e32d95df86_1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32d95df86_1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32d95df86_1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e32d95df86_1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32d95df86_1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e32d95df86_1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e32d95df86_1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32d95df86_1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32d95df86_1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e32d95df86_1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32d95df86_1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32d95df86_1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e32d95df86_1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32d95df86_1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e32d95df86_1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e32d95df86_1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32d95df86_1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32d95df86_1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e32d95df86_1_2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32d95df86_1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32d95df86_1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e32d95df86_1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32d95df8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32d95df8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e32d95df8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32d95df86_1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e32d95df86_1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e32d95df86_1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32d95df86_1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32d95df86_1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e32d95df86_1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e32d95df86_1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e32d95df86_1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e32d95df86_1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e32d95df86_1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e32d95df86_1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e32d95df86_1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32d95df86_1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32d95df86_1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e32d95df86_1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32d95df86_1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32d95df86_1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e32d95df86_1_2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2d95df86_1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2d95df86_1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e32d95df86_1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32d95df86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32d95df86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e32d95df86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e32d95df86_1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e32d95df86_1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1e32d95df86_1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e32d95df86_1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e32d95df86_1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1e32d95df86_1_3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32d95df86_1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32d95df86_1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e32d95df86_1_3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e32d95df86_1_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e32d95df86_1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e32d95df86_1_3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e32d95df86_1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e32d95df86_1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1e32d95df86_1_3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e32d95df86_1_3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e32d95df86_1_3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e32d95df86_1_3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e32d95df86_1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e32d95df86_1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1e32d95df86_1_3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e32d95df86_1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e32d95df86_1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e32d95df86_1_3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32d95df86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32d95df86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e32d95df86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e32d95df86_1_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e32d95df86_1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1e32d95df86_1_3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e32d95df86_1_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e32d95df86_1_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1e32d95df86_1_3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e32d95df86_1_4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e32d95df86_1_4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1e32d95df86_1_4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e32d95df86_1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e32d95df86_1_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1e32d95df86_1_3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e32d95df86_1_4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e32d95df86_1_4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1e32d95df86_1_4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e32d95df86_1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e32d95df86_1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1e32d95df86_1_3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e32d95df86_1_4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e32d95df86_1_4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1e32d95df86_1_4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e32d95df86_1_3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e32d95df86_1_3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1e32d95df86_1_3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e32d95df86_1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e32d95df86_1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1e32d95df86_1_4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2d95df86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32d95df86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e32d95df86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32d95df86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32d95df86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32d95df86_1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5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5.png"/><Relationship Id="rId4" Type="http://schemas.openxmlformats.org/officeDocument/2006/relationships/image" Target="../media/image7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Relationship Id="rId4" Type="http://schemas.openxmlformats.org/officeDocument/2006/relationships/image" Target="../media/image5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9.png"/><Relationship Id="rId4" Type="http://schemas.openxmlformats.org/officeDocument/2006/relationships/image" Target="../media/image6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0.png"/><Relationship Id="rId4" Type="http://schemas.openxmlformats.org/officeDocument/2006/relationships/image" Target="../media/image4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7.png"/><Relationship Id="rId4" Type="http://schemas.openxmlformats.org/officeDocument/2006/relationships/image" Target="../media/image7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1.png"/><Relationship Id="rId4" Type="http://schemas.openxmlformats.org/officeDocument/2006/relationships/image" Target="../media/image7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7.png"/><Relationship Id="rId4" Type="http://schemas.openxmlformats.org/officeDocument/2006/relationships/image" Target="../media/image8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8.png"/><Relationship Id="rId4" Type="http://schemas.openxmlformats.org/officeDocument/2006/relationships/image" Target="../media/image7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5.png"/><Relationship Id="rId4" Type="http://schemas.openxmlformats.org/officeDocument/2006/relationships/image" Target="../media/image8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4.png"/><Relationship Id="rId4" Type="http://schemas.openxmlformats.org/officeDocument/2006/relationships/image" Target="../media/image8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6.png"/><Relationship Id="rId4" Type="http://schemas.openxmlformats.org/officeDocument/2006/relationships/image" Target="../media/image8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1.png"/><Relationship Id="rId4" Type="http://schemas.openxmlformats.org/officeDocument/2006/relationships/image" Target="../media/image6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1.png"/><Relationship Id="rId4" Type="http://schemas.openxmlformats.org/officeDocument/2006/relationships/image" Target="../media/image9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8.png"/><Relationship Id="rId4" Type="http://schemas.openxmlformats.org/officeDocument/2006/relationships/image" Target="../media/image8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3.png"/><Relationship Id="rId4" Type="http://schemas.openxmlformats.org/officeDocument/2006/relationships/image" Target="../media/image7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3.png"/><Relationship Id="rId4" Type="http://schemas.openxmlformats.org/officeDocument/2006/relationships/image" Target="../media/image8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2.png"/><Relationship Id="rId4" Type="http://schemas.openxmlformats.org/officeDocument/2006/relationships/image" Target="../media/image9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5.png"/><Relationship Id="rId4" Type="http://schemas.openxmlformats.org/officeDocument/2006/relationships/image" Target="../media/image8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3.png"/><Relationship Id="rId4" Type="http://schemas.openxmlformats.org/officeDocument/2006/relationships/image" Target="../media/image9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9.png"/><Relationship Id="rId4" Type="http://schemas.openxmlformats.org/officeDocument/2006/relationships/image" Target="../media/image9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6.png"/><Relationship Id="rId4" Type="http://schemas.openxmlformats.org/officeDocument/2006/relationships/image" Target="../media/image10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8.png"/><Relationship Id="rId4" Type="http://schemas.openxmlformats.org/officeDocument/2006/relationships/image" Target="../media/image9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5.png"/><Relationship Id="rId4" Type="http://schemas.openxmlformats.org/officeDocument/2006/relationships/image" Target="../media/image9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47082" y="1690062"/>
            <a:ext cx="6097836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ECG Fragment Database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the Exploration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Dangerous Arrhythmia</a:t>
            </a:r>
            <a:endParaRPr/>
          </a:p>
        </p:txBody>
      </p:sp>
      <p:cxnSp>
        <p:nvCxnSpPr>
          <p:cNvPr id="89" name="Google Shape;89;p1"/>
          <p:cNvCxnSpPr/>
          <p:nvPr/>
        </p:nvCxnSpPr>
        <p:spPr>
          <a:xfrm rot="10800000">
            <a:off x="3466823" y="5167937"/>
            <a:ext cx="5258355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2</a:t>
            </a:r>
            <a:endParaRPr sz="2800"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7" name="Google Shape;167;p5"/>
          <p:cNvCxnSpPr/>
          <p:nvPr/>
        </p:nvCxnSpPr>
        <p:spPr>
          <a:xfrm rot="10800000">
            <a:off x="-84452" y="1021237"/>
            <a:ext cx="658368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5"/>
          <p:cNvSpPr txBox="1"/>
          <p:nvPr/>
        </p:nvSpPr>
        <p:spPr>
          <a:xfrm>
            <a:off x="226830" y="462519"/>
            <a:ext cx="69288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ventricular tachycardia torsade de pointes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5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plot, handwriting&#10;&#10;Description automatically generated"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290" y="1783708"/>
            <a:ext cx="5230378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handwriting, font&#10;&#10;Description automatically generated"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2668" y="1783708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32d95df86_1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handwriting&#10;&#10;Description automatically generated" id="178" name="Google Shape;178;g1e32d95df86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0" y="1348746"/>
            <a:ext cx="5230378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e32d95df86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9125" y="1348750"/>
            <a:ext cx="3546352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32d95df86_1_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g1e32d95df86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5" y="1174399"/>
            <a:ext cx="5390575" cy="429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e32d95df86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300" y="1154800"/>
            <a:ext cx="57531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32d95df86_1_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handwriting, font&#10;&#10;Description automatically generated" id="194" name="Google Shape;194;g1e32d95df86_1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468" y="1402708"/>
            <a:ext cx="5358396" cy="416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e32d95df86_1_64"/>
          <p:cNvSpPr txBox="1"/>
          <p:nvPr/>
        </p:nvSpPr>
        <p:spPr>
          <a:xfrm>
            <a:off x="562900" y="769300"/>
            <a:ext cx="87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e32d95df86_1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325" y="1398900"/>
            <a:ext cx="3546340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32d95df86_1_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1e32d95df86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789" y="1396988"/>
            <a:ext cx="534352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e32d95df86_1_69"/>
          <p:cNvSpPr txBox="1"/>
          <p:nvPr/>
        </p:nvSpPr>
        <p:spPr>
          <a:xfrm>
            <a:off x="9222175" y="2007675"/>
            <a:ext cx="22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enough R peaks were found so no P Q R S T waves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3</a:t>
            </a:r>
            <a:endParaRPr sz="2800"/>
          </a:p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1" name="Google Shape;211;p6"/>
          <p:cNvCxnSpPr/>
          <p:nvPr/>
        </p:nvCxnSpPr>
        <p:spPr>
          <a:xfrm rot="10800000">
            <a:off x="-84452" y="1021237"/>
            <a:ext cx="512064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6"/>
          <p:cNvSpPr txBox="1"/>
          <p:nvPr/>
        </p:nvSpPr>
        <p:spPr>
          <a:xfrm>
            <a:off x="226831" y="462518"/>
            <a:ext cx="6156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high rate ventricular tachycardia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6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font, plot&#10;&#10;Description automatically generated" id="214" name="Google Shape;2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23" y="1775641"/>
            <a:ext cx="5358395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plot, diagram&#10;&#10;Description automatically generated" id="215" name="Google Shape;2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6718" y="1775641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32d95df86_1_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font, plot&#10;&#10;Description automatically generated" id="222" name="Google Shape;222;g1e32d95df86_1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123" y="1775641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e32d95df86_1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525" y="1775650"/>
            <a:ext cx="3592735" cy="41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e32d95df86_1_74"/>
          <p:cNvSpPr txBox="1"/>
          <p:nvPr/>
        </p:nvSpPr>
        <p:spPr>
          <a:xfrm>
            <a:off x="2129650" y="81620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R peak was found so no P Q R S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32d95df86_1_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diagram&#10;&#10;Description automatically generated" id="231" name="Google Shape;231;g1e32d95df86_1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518" y="1699441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e32d95df86_1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925" y="1716400"/>
            <a:ext cx="3592735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4</a:t>
            </a:r>
            <a:endParaRPr sz="2800"/>
          </a:p>
        </p:txBody>
      </p:sp>
      <p:sp>
        <p:nvSpPr>
          <p:cNvPr id="238" name="Google Shape;23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9" name="Google Shape;239;p7"/>
          <p:cNvCxnSpPr/>
          <p:nvPr/>
        </p:nvCxnSpPr>
        <p:spPr>
          <a:xfrm rot="10800000">
            <a:off x="-84452" y="1021237"/>
            <a:ext cx="5029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7"/>
          <p:cNvSpPr txBox="1"/>
          <p:nvPr/>
        </p:nvSpPr>
        <p:spPr>
          <a:xfrm>
            <a:off x="226831" y="462518"/>
            <a:ext cx="6156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low rate ventricular tachycardia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7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plot, diagram&#10;&#10;Description automatically generated" id="242" name="Google Shape;2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51" y="1784671"/>
            <a:ext cx="5349251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plot, diagram&#10;&#10;Description automatically generated" id="243" name="Google Shape;2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1402" y="1784671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32d95df86_1_1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diagram&#10;&#10;Description automatically generated" id="250" name="Google Shape;250;g1e32d95df86_1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51" y="1784671"/>
            <a:ext cx="5349252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e32d95df86_1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00" y="1784675"/>
            <a:ext cx="3592735" cy="41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e32d95df86_1_100"/>
          <p:cNvSpPr txBox="1"/>
          <p:nvPr/>
        </p:nvSpPr>
        <p:spPr>
          <a:xfrm>
            <a:off x="2129650" y="81620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R peak was found so no P Q R S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2449033" y="-74428"/>
            <a:ext cx="11015330" cy="666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Life-threatening arrhythmias requiring urgent resuscitation: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VFL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: ventricular flutter;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: ventricular fibrillation.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A special form of life-threatening arrhythmias: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VTTdP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: ventricular tachycardia torsade de pointes.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Life-threatening ventricular arrhythmias: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VTHR: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high rate ventricular tachycardia (monomorphic and polymorphic).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Potentially dangerous ventricular arrhythmias: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VTLR: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low rate ventricular tachycardia (monomorphic and polymorphic);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B: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ventricular bigeminy;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HGEA: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high degree of ventricular ectopic activity;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VER: 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ventricular escape rhythm.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Supraventricular arrhythmias: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AFIB: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atrial fibrillation;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SVTA: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supraventricular tachycardia;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SBR: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sinus bradycardia;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BI: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first-degree heart block;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NOD: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nodal (a-v) rhythm.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Sinus rhythm: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BBB: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sinus rhythm with bundle branch block;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normal sinus rhythm;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Ne: </a:t>
            </a:r>
            <a:r>
              <a:rPr b="0" i="0" lang="en-US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normal rhythm with single extrasystole.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 rot="-5400000">
            <a:off x="-694587" y="1152692"/>
            <a:ext cx="35369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1575412" y="0"/>
            <a:ext cx="0" cy="3257252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32d95df86_1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diagram&#10;&#10;Description automatically generated" id="259" name="Google Shape;259;g1e32d95df86_1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402" y="1768634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e32d95df86_1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800" y="1752600"/>
            <a:ext cx="3620433" cy="4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32d95df86_1_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7" name="Google Shape;267;g1e32d95df86_1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676400"/>
            <a:ext cx="5324475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e32d95df86_1_111"/>
          <p:cNvSpPr txBox="1"/>
          <p:nvPr/>
        </p:nvSpPr>
        <p:spPr>
          <a:xfrm>
            <a:off x="9222175" y="2007675"/>
            <a:ext cx="22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enough R peaks were found so no P Q R S T waves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4</a:t>
            </a:r>
            <a:endParaRPr sz="2800"/>
          </a:p>
        </p:txBody>
      </p:sp>
      <p:sp>
        <p:nvSpPr>
          <p:cNvPr id="274" name="Google Shape;27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5" name="Google Shape;275;p8"/>
          <p:cNvCxnSpPr/>
          <p:nvPr/>
        </p:nvCxnSpPr>
        <p:spPr>
          <a:xfrm rot="10800000">
            <a:off x="-63187" y="996882"/>
            <a:ext cx="338328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8"/>
          <p:cNvSpPr txBox="1"/>
          <p:nvPr/>
        </p:nvSpPr>
        <p:spPr>
          <a:xfrm>
            <a:off x="226831" y="462518"/>
            <a:ext cx="6156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ventricular bigeminy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8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plot, diagram&#10;&#10;Description automatically generated" id="278" name="Google Shape;2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629" y="1714268"/>
            <a:ext cx="5358395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diagram, plot&#10;&#10;Description automatically generated" id="279" name="Google Shape;2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4139" y="1714268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32d95df86_1_1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diagram&#10;&#10;Description automatically generated" id="286" name="Google Shape;286;g1e32d95df86_1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29" y="1714268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e32d95df86_1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025" y="1714275"/>
            <a:ext cx="3574677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32d95df86_1_1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g1e32d95df86_1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43000"/>
            <a:ext cx="583882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1e32d95df86_1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625" y="1143000"/>
            <a:ext cx="564848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32d95df86_1_1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diagram, plot&#10;&#10;Description automatically generated" id="302" name="Google Shape;302;g1e32d95df86_1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64" y="1447793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1e32d95df86_1_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7125" y="1447800"/>
            <a:ext cx="3652901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32d95df86_1_1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0" name="Google Shape;310;g1e32d95df86_1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7" y="762000"/>
            <a:ext cx="5640543" cy="438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1e32d95df86_1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762000"/>
            <a:ext cx="58197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4</a:t>
            </a:r>
            <a:endParaRPr sz="2800"/>
          </a:p>
        </p:txBody>
      </p:sp>
      <p:sp>
        <p:nvSpPr>
          <p:cNvPr id="317" name="Google Shape;31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8" name="Google Shape;318;p9"/>
          <p:cNvCxnSpPr/>
          <p:nvPr/>
        </p:nvCxnSpPr>
        <p:spPr>
          <a:xfrm rot="10800000">
            <a:off x="-84452" y="1021237"/>
            <a:ext cx="649224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9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high degree of ventricular ectopic activity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9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diagram, plot&#10;&#10;Description automatically generated" id="321" name="Google Shape;3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402" y="1751809"/>
            <a:ext cx="5358395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plot, font&#10;&#10;Description automatically generated" id="322" name="Google Shape;32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007" y="1716309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32d95df86_1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font&#10;&#10;Description automatically generated" id="329" name="Google Shape;329;g1e32d95df86_1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07" y="1640109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e32d95df86_1_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800" y="1640100"/>
            <a:ext cx="3613098" cy="41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e32d95df86_1_147"/>
          <p:cNvSpPr txBox="1"/>
          <p:nvPr/>
        </p:nvSpPr>
        <p:spPr>
          <a:xfrm>
            <a:off x="2129650" y="81620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R peak was found so no P Q R S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32d95df86_1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diagram, plot&#10;&#10;Description automatically generated" id="338" name="Google Shape;338;g1e32d95df86_1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02" y="1675609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e32d95df86_1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200" y="1676400"/>
            <a:ext cx="3543788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1</a:t>
            </a:r>
            <a:endParaRPr sz="2800"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3"/>
          <p:cNvCxnSpPr/>
          <p:nvPr/>
        </p:nvCxnSpPr>
        <p:spPr>
          <a:xfrm rot="10800000">
            <a:off x="-84452" y="1021237"/>
            <a:ext cx="3050936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3"/>
          <p:cNvSpPr txBox="1"/>
          <p:nvPr/>
        </p:nvSpPr>
        <p:spPr>
          <a:xfrm>
            <a:off x="226831" y="462518"/>
            <a:ext cx="6156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ventricular flutter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font, plot&#10;&#10;Description automatically generated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01" y="1711734"/>
            <a:ext cx="5431547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lines&#10;&#10;Description automatically generated with low confidence"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348" y="1711734"/>
            <a:ext cx="5349251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32d95df86_1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6" name="Google Shape;346;g1e32d95df86_1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600200"/>
            <a:ext cx="53625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e32d95df86_1_168"/>
          <p:cNvSpPr txBox="1"/>
          <p:nvPr/>
        </p:nvSpPr>
        <p:spPr>
          <a:xfrm>
            <a:off x="9222175" y="2007675"/>
            <a:ext cx="22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enough R peaks were found so no P Q R S T waves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4</a:t>
            </a:r>
            <a:endParaRPr sz="2800"/>
          </a:p>
        </p:txBody>
      </p:sp>
      <p:sp>
        <p:nvSpPr>
          <p:cNvPr id="353" name="Google Shape;3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4" name="Google Shape;354;p10"/>
          <p:cNvCxnSpPr/>
          <p:nvPr/>
        </p:nvCxnSpPr>
        <p:spPr>
          <a:xfrm rot="10800000">
            <a:off x="-84452" y="1021237"/>
            <a:ext cx="420624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10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ventricular escape rhythm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10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diagram, plot&#10;&#10;Description automatically generated" id="357" name="Google Shape;3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252" y="1642847"/>
            <a:ext cx="5349251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diagram, plot&#10;&#10;Description automatically generated" id="358" name="Google Shape;3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503" y="1642847"/>
            <a:ext cx="5349251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32d95df86_1_1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diagram, plot&#10;&#10;Description automatically generated" id="365" name="Google Shape;365;g1e32d95df86_1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652" y="1490447"/>
            <a:ext cx="5349252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e32d95df86_1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175" y="1490450"/>
            <a:ext cx="3675131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32d95df86_1_1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3" name="Google Shape;373;g1e32d95df86_1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676400"/>
            <a:ext cx="528637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e32d95df86_1_178"/>
          <p:cNvSpPr txBox="1"/>
          <p:nvPr/>
        </p:nvSpPr>
        <p:spPr>
          <a:xfrm>
            <a:off x="9222175" y="2007675"/>
            <a:ext cx="22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enough R peaks were found so no P Q R S T waves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32d95df86_1_1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diagram, plot&#10;&#10;Description automatically generated" id="381" name="Google Shape;381;g1e32d95df86_1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503" y="1414247"/>
            <a:ext cx="5349252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e32d95df86_1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750" y="1414250"/>
            <a:ext cx="3587341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32d95df86_1_1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9" name="Google Shape;389;g1e32d95df86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75" y="1124300"/>
            <a:ext cx="5573275" cy="440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1e32d95df86_1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650" y="1104525"/>
            <a:ext cx="57912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5</a:t>
            </a:r>
            <a:endParaRPr sz="2800"/>
          </a:p>
        </p:txBody>
      </p:sp>
      <p:sp>
        <p:nvSpPr>
          <p:cNvPr id="396" name="Google Shape;39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7" name="Google Shape;397;p11"/>
          <p:cNvCxnSpPr/>
          <p:nvPr/>
        </p:nvCxnSpPr>
        <p:spPr>
          <a:xfrm rot="10800000">
            <a:off x="-84452" y="1021237"/>
            <a:ext cx="283464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8" name="Google Shape;398;p11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atrial fibrillation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11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diagram, line, plot&#10;&#10;Description automatically generated" id="400" name="Google Shape;4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24" y="1686868"/>
            <a:ext cx="5230378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iagram, plot, line&#10;&#10;Description automatically generated" id="401" name="Google Shape;40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1402" y="1686868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32d95df86_1_2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diagram, line, plot&#10;&#10;Description automatically generated" id="408" name="Google Shape;408;g1e32d95df86_1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24" y="1686868"/>
            <a:ext cx="5230378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1e32d95df86_1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802" y="1752600"/>
            <a:ext cx="35052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32d95df86_1_2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6" name="Google Shape;416;g1e32d95df86_1_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5" y="914400"/>
            <a:ext cx="5454831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e32d95df86_1_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050" y="952500"/>
            <a:ext cx="57912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32d95df86_1_2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diagram, plot, line&#10;&#10;Description automatically generated" id="424" name="Google Shape;424;g1e32d95df86_1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0402" y="1686868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1e32d95df86_1_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660" y="1676400"/>
            <a:ext cx="3511365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2d95df86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g1e32d95df8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924800"/>
            <a:ext cx="5052400" cy="586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font, plot&#10;&#10;Description automatically generated" id="116" name="Google Shape;116;g1e32d95df86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425" y="228598"/>
            <a:ext cx="6382175" cy="488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e32d95df86_1_2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2" name="Google Shape;432;g1e32d95df86_1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88" y="1184375"/>
            <a:ext cx="5657061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1e32d95df86_1_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350" y="1184375"/>
            <a:ext cx="583882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5</a:t>
            </a:r>
            <a:endParaRPr sz="2800"/>
          </a:p>
        </p:txBody>
      </p:sp>
      <p:sp>
        <p:nvSpPr>
          <p:cNvPr id="439" name="Google Shape;4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0" name="Google Shape;440;p12"/>
          <p:cNvCxnSpPr/>
          <p:nvPr/>
        </p:nvCxnSpPr>
        <p:spPr>
          <a:xfrm rot="10800000">
            <a:off x="-84452" y="1021237"/>
            <a:ext cx="45720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1" name="Google Shape;441;p12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supraventricular tachycardia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12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plot, diagram&#10;&#10;Description automatically generated" id="443" name="Google Shape;4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676" y="1729747"/>
            <a:ext cx="5349251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font, screenshot&#10;&#10;Description automatically generated" id="444" name="Google Shape;4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927" y="1729747"/>
            <a:ext cx="5431547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e32d95df86_1_2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diagram&#10;&#10;Description automatically generated" id="451" name="Google Shape;451;g1e32d95df86_1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476" y="1424947"/>
            <a:ext cx="5349252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1e32d95df86_1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725" y="1371600"/>
            <a:ext cx="3656010" cy="4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32d95df86_1_2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9" name="Google Shape;459;g1e32d95df86_1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568190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1e32d95df86_1_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875" y="685800"/>
            <a:ext cx="58483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e32d95df86_1_2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font, screenshot&#10;&#10;Description automatically generated" id="467" name="Google Shape;467;g1e32d95df86_1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2927" y="1729747"/>
            <a:ext cx="543154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1e32d95df86_1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038" y="1729750"/>
            <a:ext cx="3599887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e32d95df86_1_2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5" name="Google Shape;475;g1e32d95df86_1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5895975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1e32d95df86_1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025" y="1295400"/>
            <a:ext cx="5727862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5</a:t>
            </a:r>
            <a:endParaRPr sz="2800"/>
          </a:p>
        </p:txBody>
      </p:sp>
      <p:sp>
        <p:nvSpPr>
          <p:cNvPr id="482" name="Google Shape;48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3" name="Google Shape;483;p13"/>
          <p:cNvCxnSpPr/>
          <p:nvPr/>
        </p:nvCxnSpPr>
        <p:spPr>
          <a:xfrm rot="10800000">
            <a:off x="-84452" y="1021237"/>
            <a:ext cx="292608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4" name="Google Shape;484;p13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sinus bradycardia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13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with blue lines&#10;&#10;Description automatically generated with low confidence" id="486" name="Google Shape;4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802" y="1682369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e32d95df86_1_2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3" name="Google Shape;493;g1e32d95df86_1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676400"/>
            <a:ext cx="3571772" cy="416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lines&#10;&#10;Description automatically generated with low confidence" id="494" name="Google Shape;494;g1e32d95df86_1_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7002" y="1682369"/>
            <a:ext cx="5358396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e32d95df86_1_2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1" name="Google Shape;501;g1e32d95df86_1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75" y="924925"/>
            <a:ext cx="5334000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1e32d95df86_1_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575" y="171900"/>
            <a:ext cx="6398299" cy="48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5</a:t>
            </a:r>
            <a:endParaRPr sz="2800"/>
          </a:p>
        </p:txBody>
      </p:sp>
      <p:sp>
        <p:nvSpPr>
          <p:cNvPr id="508" name="Google Shape;50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9" name="Google Shape;509;p14"/>
          <p:cNvCxnSpPr/>
          <p:nvPr/>
        </p:nvCxnSpPr>
        <p:spPr>
          <a:xfrm rot="10800000">
            <a:off x="-84452" y="1021237"/>
            <a:ext cx="384048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14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first-degree heart block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14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diagram, line, plot&#10;&#10;Description automatically generated" id="512" name="Google Shape;5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24" y="1761295"/>
            <a:ext cx="5230378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plot, diagram, line&#10;&#10;Description automatically generated" id="513" name="Google Shape;5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1402" y="1761295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32d95df86_1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g1e32d95df86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0" y="152400"/>
            <a:ext cx="6728625" cy="511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e32d95df86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9400"/>
            <a:ext cx="5415749" cy="435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32d95df86_1_3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diagram, line, plot&#10;&#10;Description automatically generated" id="520" name="Google Shape;520;g1e32d95df86_1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24" y="1761295"/>
            <a:ext cx="5230378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1e32d95df86_1_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600" y="1752600"/>
            <a:ext cx="3532522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e32d95df86_1_3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8" name="Google Shape;528;g1e32d95df86_1_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91125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g1e32d95df86_1_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25" y="152400"/>
            <a:ext cx="6786975" cy="51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e32d95df86_1_3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plot, diagram, line&#10;&#10;Description automatically generated" id="536" name="Google Shape;536;g1e32d95df86_1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402" y="1761295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1e32d95df86_1_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787" y="1752600"/>
            <a:ext cx="3670463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e32d95df86_1_3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4" name="Google Shape;544;g1e32d95df86_1_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0"/>
            <a:ext cx="534352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g1e32d95df86_1_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975" y="272075"/>
            <a:ext cx="6667199" cy="49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5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5</a:t>
            </a:r>
            <a:endParaRPr sz="2800"/>
          </a:p>
        </p:txBody>
      </p:sp>
      <p:sp>
        <p:nvSpPr>
          <p:cNvPr id="551" name="Google Shape;55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2" name="Google Shape;552;p15"/>
          <p:cNvCxnSpPr/>
          <p:nvPr/>
        </p:nvCxnSpPr>
        <p:spPr>
          <a:xfrm rot="10800000">
            <a:off x="-84452" y="1021237"/>
            <a:ext cx="310896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3" name="Google Shape;553;p15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nodal (a-v) rhythm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15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plot, diagram&#10;&#10;Description automatically generated" id="555" name="Google Shape;5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579" y="1676235"/>
            <a:ext cx="5358395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iagram, line, plot&#10;&#10;Description automatically generated" id="556" name="Google Shape;5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5974" y="1682369"/>
            <a:ext cx="5349251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e32d95df86_1_3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diagram&#10;&#10;Description automatically generated" id="563" name="Google Shape;563;g1e32d95df86_1_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579" y="1676235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1e32d95df86_1_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375" y="1676400"/>
            <a:ext cx="34956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e32d95df86_1_3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1" name="Google Shape;571;g1e32d95df86_1_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0"/>
            <a:ext cx="541020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1e32d95df86_1_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500" y="152400"/>
            <a:ext cx="6687576" cy="50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e32d95df86_1_3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diagram, line, plot&#10;&#10;Description automatically generated" id="579" name="Google Shape;579;g1e32d95df86_1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174" y="1682369"/>
            <a:ext cx="5349252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g1e32d95df86_1_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179" y="1676400"/>
            <a:ext cx="3590046" cy="41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1e32d95df86_1_323"/>
          <p:cNvSpPr txBox="1"/>
          <p:nvPr/>
        </p:nvSpPr>
        <p:spPr>
          <a:xfrm>
            <a:off x="2129650" y="81620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R peak was found so no P Q R S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6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6</a:t>
            </a:r>
            <a:endParaRPr sz="2800"/>
          </a:p>
        </p:txBody>
      </p:sp>
      <p:sp>
        <p:nvSpPr>
          <p:cNvPr id="587" name="Google Shape;58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8" name="Google Shape;588;p16"/>
          <p:cNvCxnSpPr/>
          <p:nvPr/>
        </p:nvCxnSpPr>
        <p:spPr>
          <a:xfrm rot="10800000">
            <a:off x="-84452" y="1021237"/>
            <a:ext cx="621792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9" name="Google Shape;589;p16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sinus rhythm with bundle branch block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16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diagram, plot, line&#10;&#10;Description automatically generated" id="591" name="Google Shape;5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77" y="1676235"/>
            <a:ext cx="5431547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plot, font&#10;&#10;Description automatically generated" id="592" name="Google Shape;59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4024" y="1676235"/>
            <a:ext cx="5431547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e32d95df86_1_3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diagram, plot, line&#10;&#10;Description automatically generated" id="599" name="Google Shape;599;g1e32d95df86_1_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477" y="1676235"/>
            <a:ext cx="543154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1e32d95df86_1_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025" y="1676400"/>
            <a:ext cx="3545975" cy="41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1e32d95df86_1_371"/>
          <p:cNvSpPr txBox="1"/>
          <p:nvPr/>
        </p:nvSpPr>
        <p:spPr>
          <a:xfrm>
            <a:off x="2129650" y="81620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R peak was found so no P Q R S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2d95df86_1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aph with blue lines&#10;&#10;Description automatically generated with low confidence" id="131" name="Google Shape;131;g1e32d95df86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48" y="799284"/>
            <a:ext cx="5349252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e32d95df86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675" y="799275"/>
            <a:ext cx="3400425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e32d95df86_1_20"/>
          <p:cNvSpPr txBox="1"/>
          <p:nvPr/>
        </p:nvSpPr>
        <p:spPr>
          <a:xfrm>
            <a:off x="10478325" y="1255825"/>
            <a:ext cx="121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R peaks were found so no P Q R S 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e32d95df86_1_3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font&#10;&#10;Description automatically generated" id="608" name="Google Shape;608;g1e32d95df86_1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4024" y="1676235"/>
            <a:ext cx="543154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1e32d95df86_1_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752" y="1676400"/>
            <a:ext cx="3590072" cy="4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1e32d95df86_1_376"/>
          <p:cNvSpPr txBox="1"/>
          <p:nvPr/>
        </p:nvSpPr>
        <p:spPr>
          <a:xfrm>
            <a:off x="2358250" y="81620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R peak was found so no P Q R S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7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6</a:t>
            </a:r>
            <a:endParaRPr sz="2800"/>
          </a:p>
        </p:txBody>
      </p:sp>
      <p:sp>
        <p:nvSpPr>
          <p:cNvPr id="616" name="Google Shape;6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17" name="Google Shape;617;p17"/>
          <p:cNvCxnSpPr/>
          <p:nvPr/>
        </p:nvCxnSpPr>
        <p:spPr>
          <a:xfrm rot="10800000">
            <a:off x="-84452" y="1021237"/>
            <a:ext cx="347472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8" name="Google Shape;618;p17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normal sinus rhythm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9" name="Google Shape;619;p17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plot, diagram&#10;&#10;Description automatically generated" id="620" name="Google Shape;6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65" y="1676235"/>
            <a:ext cx="5358395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plot, screenshot&#10;&#10;Description automatically generated" id="621" name="Google Shape;6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3360" y="1676235"/>
            <a:ext cx="5248666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32d95df86_1_3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diagram&#10;&#10;Description automatically generated" id="628" name="Google Shape;628;g1e32d95df86_1_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365" y="1676235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g1e32d95df86_1_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8750" y="1676400"/>
            <a:ext cx="3590072" cy="41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e32d95df86_1_4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6" name="Google Shape;636;g1e32d95df86_1_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5248275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g1e32d95df86_1_4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875" y="152400"/>
            <a:ext cx="6638925" cy="490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e32d95df86_1_3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plot, screenshot&#10;&#10;Description automatically generated" id="644" name="Google Shape;644;g1e32d95df86_1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360" y="1676235"/>
            <a:ext cx="524866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g1e32d95df86_1_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377" y="1676400"/>
            <a:ext cx="3618298" cy="41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e32d95df86_1_4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2" name="Google Shape;652;g1e32d95df86_1_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29225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g1e32d95df86_1_4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625" y="152400"/>
            <a:ext cx="6657975" cy="50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8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6</a:t>
            </a:r>
            <a:endParaRPr sz="2800"/>
          </a:p>
        </p:txBody>
      </p:sp>
      <p:sp>
        <p:nvSpPr>
          <p:cNvPr id="659" name="Google Shape;65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0" name="Google Shape;660;p18"/>
          <p:cNvCxnSpPr/>
          <p:nvPr/>
        </p:nvCxnSpPr>
        <p:spPr>
          <a:xfrm rot="10800000">
            <a:off x="-84452" y="985738"/>
            <a:ext cx="612648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1" name="Google Shape;661;p18"/>
          <p:cNvSpPr txBox="1"/>
          <p:nvPr/>
        </p:nvSpPr>
        <p:spPr>
          <a:xfrm>
            <a:off x="226831" y="462518"/>
            <a:ext cx="690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normal rhythm with single extrasystole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2" name="Google Shape;662;p18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line, diagram, plot&#10;&#10;Description automatically generated" id="663" name="Google Shape;6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51" y="1711734"/>
            <a:ext cx="5349251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diagram, plot&#10;&#10;Description automatically generated" id="664" name="Google Shape;6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1402" y="1711734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e32d95df86_1_3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diagram, plot&#10;&#10;Description automatically generated" id="671" name="Google Shape;671;g1e32d95df86_1_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51" y="1711734"/>
            <a:ext cx="5349252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g1e32d95df86_1_3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803" y="1753638"/>
            <a:ext cx="34480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e32d95df86_1_4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9" name="Google Shape;679;g1e32d95df86_1_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62000"/>
            <a:ext cx="532447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g1e32d95df86_1_4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275" y="152400"/>
            <a:ext cx="6276074" cy="47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e32d95df86_1_3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line, diagram, plot&#10;&#10;Description automatically generated" id="687" name="Google Shape;687;g1e32d95df86_1_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802" y="1406934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g1e32d95df86_1_3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871" y="1447875"/>
            <a:ext cx="3537929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 rot="-5400000">
            <a:off x="9742082" y="-798327"/>
            <a:ext cx="3223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Classes 1</a:t>
            </a:r>
            <a:endParaRPr sz="2800"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0" name="Google Shape;140;p4"/>
          <p:cNvCxnSpPr/>
          <p:nvPr/>
        </p:nvCxnSpPr>
        <p:spPr>
          <a:xfrm rot="10800000">
            <a:off x="-84452" y="1021237"/>
            <a:ext cx="356616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"/>
          <p:cNvSpPr txBox="1"/>
          <p:nvPr/>
        </p:nvSpPr>
        <p:spPr>
          <a:xfrm>
            <a:off x="226831" y="462518"/>
            <a:ext cx="6156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ventricular fibrillation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 rot="10800000">
            <a:off x="11656828" y="0"/>
            <a:ext cx="0" cy="149919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with blue lines&#10;&#10;Description automatically generated with low confidence"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605" y="1676235"/>
            <a:ext cx="5358395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line, handwriting, plot&#10;&#10;Description automatically generated" id="144" name="Google Shape;1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493" y="1676235"/>
            <a:ext cx="5358395" cy="416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32d95df86_1_4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5" name="Google Shape;695;g1e32d95df86_1_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5" y="971825"/>
            <a:ext cx="5305425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g1e32d95df86_1_4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25" y="152400"/>
            <a:ext cx="6581775" cy="493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32d95df86_1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aph with blue lines&#10;&#10;Description automatically generated with low confidence" id="151" name="Google Shape;151;g1e32d95df86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0" y="744185"/>
            <a:ext cx="5358396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e32d95df86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201" y="814675"/>
            <a:ext cx="34004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2d95df86_1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g1e32d95df86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50" y="1371600"/>
            <a:ext cx="534352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e32d95df86_1_35"/>
          <p:cNvSpPr txBox="1"/>
          <p:nvPr/>
        </p:nvSpPr>
        <p:spPr>
          <a:xfrm>
            <a:off x="6632350" y="1932800"/>
            <a:ext cx="260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only one R peak was found and this amount is not enough so could not find P  Q R S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2023-05-21T07:51:24Z</dcterms:created>
  <dc:creator>Zahra</dc:creator>
</cp:coreProperties>
</file>