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ZnoJW+TGG6bulXr25oHlGMW+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GeZuKqtSfh0&amp;t=65s" TargetMode="External"/><Relationship Id="rId4" Type="http://schemas.openxmlformats.org/officeDocument/2006/relationships/hyperlink" Target="https://www.ncbi.nlm.nih.gov/pmc/articles/PMC4696440/" TargetMode="External"/><Relationship Id="rId5" Type="http://schemas.openxmlformats.org/officeDocument/2006/relationships/hyperlink" Target="https://public.tableau.com/app/discover" TargetMode="External"/><Relationship Id="rId6" Type="http://schemas.openxmlformats.org/officeDocument/2006/relationships/hyperlink" Target="https://github.com/krishagni/openspecimen" TargetMode="External"/><Relationship Id="rId7" Type="http://schemas.openxmlformats.org/officeDocument/2006/relationships/hyperlink" Target="https://github.com/open-lims/open-lims" TargetMode="External"/><Relationship Id="rId8" Type="http://schemas.openxmlformats.org/officeDocument/2006/relationships/hyperlink" Target="https://www.molgenis.org/featur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GeZuKqtSfh0&amp;t=65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Biobank Dashboard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Ayda Zamanian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Refrences 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rgbClr val="3031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Vidoe link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https://www.ncbi.nlm.nih.gov/pmc/articles/PMC4696440/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https://public.tableau.com/app/discover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https://github.com/krishagni/openspecimen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https://github.com/open-lims/open-lims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https://www.molgenis.org/features.html</a:t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031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19150" y="713475"/>
            <a:ext cx="7505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Biobank dashboard vs LIMS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LIMS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focuses on sample management, data organization, and workflow automation, while biobank </a:t>
            </a: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dashboards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provide a user-friendly interface for accessing and analyzing the data stored in the LIMS.</a:t>
            </a:r>
            <a:endParaRPr sz="1200">
              <a:solidFill>
                <a:srgbClr val="E8EAEC"/>
              </a:solidFill>
              <a:highlight>
                <a:srgbClr val="3031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Biobank softwares: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TDBioBank by TECHNIDATA - LIMS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BiobankPro by Azenta Life Sciences - Biobank Dashboard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OpenSpecimen - Biobank Dashboard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Labvantage Biobanking - LIMS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Bika LIMS - LIMS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LIMS - LIMS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Molgenis - Biobank Dashboard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caTissue Suite - Biobank Dashboard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Languages used 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 it is common for biobanking software and LIMS systems to utilize relational databases such as MySQL, Oracle, or SQL Server, which commonly use SQL (Structured Query Language) for querying and manipulating data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 web services, REST, and R-project. This suggests that Molgenis interacts with databases and likely uses a database language like SQL.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 Open LIMS is implemented in PHP, which imples the use of a database language compatible with PHP, such as MySQL or PostgreSQL.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Vidoe link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10404" l="14092" r="10983" t="14581"/>
          <a:stretch/>
        </p:blipFill>
        <p:spPr>
          <a:xfrm>
            <a:off x="0" y="0"/>
            <a:ext cx="9144000" cy="51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19150" y="845600"/>
            <a:ext cx="7505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Evaluating a data management system for a biobank</a:t>
            </a:r>
            <a:endParaRPr sz="1500"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19150" y="1351700"/>
            <a:ext cx="75057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Customizable datafields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The system should allow you to capture any data elements and data fields relevant to your samples.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Comprehensive location information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support recording highly specific location information for every sample including details such as storage location, temperature, and other relevant information.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Bulk sample record management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creating and updating sample records in bulk, especially when dealing with a large number of samples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History tracking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The system should automatically record the history of any changes made to sample information. This allows for tracking and auditing changes, ensuring the accuracy of data, and meeting regulatory requirements.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Advanced search and filtering capabilities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having powerful search and filtering functionalities to easily identify specific samples based on various criteria. 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3031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interactive data visualization software, Customize and Enhance Visualizations</a:t>
            </a:r>
            <a:endParaRPr sz="1500"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819150" y="1465498"/>
            <a:ext cx="75057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Tableau (free source: tableau public)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 :data visualization software that helps users interact with and analyze data in a visual and intuitive way. It allows users to create interactive dashboards, reports, and visualizations by connecting to various data sources such as spreadsheets, databases, and cloud services.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InfluxDB Cloud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InfluxDB is a time-series database designed specifically for handling high volumes of timestamped data. It is an open-source database that is written in Go and built for storing and retrieving time-series data efficiently. You can visualize data with the InfluxDB UI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1"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en-GB">
                <a:solidFill>
                  <a:srgbClr val="303133"/>
                </a:solidFill>
                <a:latin typeface="Arial"/>
                <a:ea typeface="Arial"/>
                <a:cs typeface="Arial"/>
                <a:sym typeface="Arial"/>
              </a:rPr>
              <a:t>: a multi-platform open source analytics and interactive visualization web application. It provides charts, graphs, and alerts for the web when connected to supported data sources</a:t>
            </a:r>
            <a:endParaRPr>
              <a:solidFill>
                <a:srgbClr val="30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C7C5C1"/>
              </a:solidFill>
              <a:highlight>
                <a:srgbClr val="2E32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50">
              <a:solidFill>
                <a:srgbClr val="A6A29C"/>
              </a:solidFill>
              <a:highlight>
                <a:srgbClr val="32353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