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40112-E6E2-4B19-B08B-580C8DD55BA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74A00-AECC-4EDF-A07E-F86E0EF2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74A00-AECC-4EDF-A07E-F86E0EF246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74A00-AECC-4EDF-A07E-F86E0EF246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090B-F71E-4BC2-B82A-69329F3DB58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E7C-A630-4A71-A58B-C922802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3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090B-F71E-4BC2-B82A-69329F3DB58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E7C-A630-4A71-A58B-C922802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3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090B-F71E-4BC2-B82A-69329F3DB58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E7C-A630-4A71-A58B-C922802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8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090B-F71E-4BC2-B82A-69329F3DB58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E7C-A630-4A71-A58B-C922802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2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090B-F71E-4BC2-B82A-69329F3DB58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E7C-A630-4A71-A58B-C922802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090B-F71E-4BC2-B82A-69329F3DB58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E7C-A630-4A71-A58B-C922802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090B-F71E-4BC2-B82A-69329F3DB58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E7C-A630-4A71-A58B-C922802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0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090B-F71E-4BC2-B82A-69329F3DB58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E7C-A630-4A71-A58B-C922802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090B-F71E-4BC2-B82A-69329F3DB58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E7C-A630-4A71-A58B-C922802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8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090B-F71E-4BC2-B82A-69329F3DB58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E7C-A630-4A71-A58B-C922802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59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090B-F71E-4BC2-B82A-69329F3DB58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E7C-A630-4A71-A58B-C922802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090B-F71E-4BC2-B82A-69329F3DB58D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2EE7C-A630-4A71-A58B-C922802E1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1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3529781" y="749846"/>
            <a:ext cx="8662219" cy="1275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Faculty of computer engineering</a:t>
            </a:r>
          </a:p>
          <a:p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0" y="450490"/>
            <a:ext cx="3959941" cy="3511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83" y="4739147"/>
            <a:ext cx="4857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b="1" dirty="0" smtClean="0"/>
              <a:t>Final project fundamentals of digital logic</a:t>
            </a:r>
          </a:p>
          <a:p>
            <a:pPr rtl="1"/>
            <a:r>
              <a:rPr lang="en-US" b="1" dirty="0" smtClean="0"/>
              <a:t>1398-1399</a:t>
            </a:r>
            <a:endParaRPr lang="en-US" dirty="0"/>
          </a:p>
          <a:p>
            <a:pPr rtl="1"/>
            <a:r>
              <a:rPr lang="en-US" dirty="0" smtClean="0"/>
              <a:t>2020-2021</a:t>
            </a:r>
            <a:endParaRPr lang="en-US" dirty="0"/>
          </a:p>
          <a:p>
            <a:pPr rtl="1"/>
            <a:r>
              <a:rPr lang="en-US" dirty="0" smtClean="0"/>
              <a:t>Made by :</a:t>
            </a:r>
          </a:p>
          <a:p>
            <a:r>
              <a:rPr lang="en-US" dirty="0" smtClean="0"/>
              <a:t>Name and last name  :  </a:t>
            </a:r>
            <a:r>
              <a:rPr lang="en-US" dirty="0" err="1" smtClean="0"/>
              <a:t>Ayda</a:t>
            </a:r>
            <a:r>
              <a:rPr lang="en-US" dirty="0" smtClean="0"/>
              <a:t> </a:t>
            </a:r>
            <a:r>
              <a:rPr lang="en-US" dirty="0" err="1" smtClean="0"/>
              <a:t>Zamanian</a:t>
            </a:r>
            <a:endParaRPr lang="en-US" dirty="0" smtClean="0"/>
          </a:p>
          <a:p>
            <a:r>
              <a:rPr lang="en-US" dirty="0" smtClean="0"/>
              <a:t>Student number  :  9832067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9791" y="4846868"/>
            <a:ext cx="477847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800" dirty="0" err="1" smtClean="0"/>
              <a:t>Professot:farshad</a:t>
            </a:r>
            <a:r>
              <a:rPr lang="en-US" sz="2800" dirty="0" smtClean="0"/>
              <a:t> </a:t>
            </a:r>
            <a:r>
              <a:rPr lang="en-US" sz="2800" dirty="0" err="1" smtClean="0"/>
              <a:t>khoonjoosh</a:t>
            </a:r>
            <a:endParaRPr lang="en-US" sz="3600" b="1" dirty="0" smtClean="0"/>
          </a:p>
          <a:p>
            <a:pPr rtl="1"/>
            <a:r>
              <a:rPr lang="en-US" sz="2400" dirty="0" err="1" smtClean="0"/>
              <a:t>Assistnants</a:t>
            </a:r>
            <a:r>
              <a:rPr lang="en-US" sz="2400" dirty="0" smtClean="0"/>
              <a:t>: </a:t>
            </a:r>
            <a:r>
              <a:rPr lang="en-US" sz="2400" dirty="0" err="1" smtClean="0"/>
              <a:t>alireza</a:t>
            </a:r>
            <a:r>
              <a:rPr lang="en-US" sz="2400" dirty="0" smtClean="0"/>
              <a:t> </a:t>
            </a:r>
            <a:r>
              <a:rPr lang="en-US" sz="2400" dirty="0" err="1" smtClean="0"/>
              <a:t>khaleghi</a:t>
            </a:r>
            <a:endParaRPr lang="en-US" sz="2400" dirty="0" smtClean="0"/>
          </a:p>
          <a:p>
            <a:pPr rtl="1"/>
            <a:r>
              <a:rPr lang="en-US" sz="2400" dirty="0" smtClean="0"/>
              <a:t>-</a:t>
            </a:r>
            <a:r>
              <a:rPr lang="en-US" sz="2400" dirty="0" err="1" smtClean="0"/>
              <a:t>aref</a:t>
            </a:r>
            <a:r>
              <a:rPr lang="en-US" sz="2400" dirty="0" smtClean="0"/>
              <a:t> </a:t>
            </a:r>
            <a:r>
              <a:rPr lang="en-US" sz="2400" dirty="0" err="1" smtClean="0"/>
              <a:t>sayarreh-ardavan</a:t>
            </a:r>
            <a:r>
              <a:rPr lang="en-US" sz="2400" dirty="0" smtClean="0"/>
              <a:t> </a:t>
            </a:r>
            <a:r>
              <a:rPr lang="en-US" sz="2400" dirty="0" err="1" smtClean="0"/>
              <a:t>laknezhad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3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199" y="454199"/>
            <a:ext cx="72955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project includes a text file : mytest.txt </a:t>
            </a:r>
          </a:p>
          <a:p>
            <a:r>
              <a:rPr lang="en-US" dirty="0" smtClean="0"/>
              <a:t>This file</a:t>
            </a:r>
            <a:r>
              <a:rPr lang="en-US" dirty="0" smtClean="0">
                <a:solidFill>
                  <a:srgbClr val="FFC000"/>
                </a:solidFill>
              </a:rPr>
              <a:t> consist two 20 bits numbers. </a:t>
            </a:r>
          </a:p>
          <a:p>
            <a:r>
              <a:rPr lang="en-US" dirty="0" smtClean="0"/>
              <a:t>I thought that the 3 bits that shows type is not necessary if I make two different arrays.</a:t>
            </a:r>
          </a:p>
          <a:p>
            <a:r>
              <a:rPr lang="en-US" dirty="0" smtClean="0"/>
              <a:t>Each array includes five 4 bits number 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In the first array :</a:t>
            </a:r>
          </a:p>
          <a:p>
            <a:r>
              <a:rPr lang="en-US" dirty="0" smtClean="0"/>
              <a:t>each number is the amount of goods in my vending machine.</a:t>
            </a:r>
          </a:p>
          <a:p>
            <a:r>
              <a:rPr lang="en-US" dirty="0" smtClean="0"/>
              <a:t>In the second array :</a:t>
            </a:r>
          </a:p>
          <a:p>
            <a:r>
              <a:rPr lang="en-US" dirty="0" smtClean="0"/>
              <a:t>each number shows the price of goods in my vending machine.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935360" y="4412228"/>
            <a:ext cx="452284" cy="45228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8764" y="4403895"/>
            <a:ext cx="452284" cy="45228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7077" y="4412227"/>
            <a:ext cx="452284" cy="45228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45390" y="4399936"/>
            <a:ext cx="452284" cy="45228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6836" y="4399936"/>
            <a:ext cx="452284" cy="45228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77728" y="4441412"/>
            <a:ext cx="96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array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63959" y="5090185"/>
            <a:ext cx="226142" cy="334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027" y="5539466"/>
            <a:ext cx="127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000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43784" y="5084988"/>
            <a:ext cx="271617" cy="320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3784" y="5520813"/>
            <a:ext cx="127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001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386049" y="5071532"/>
            <a:ext cx="226142" cy="334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2978" y="5440474"/>
            <a:ext cx="127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100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28966" y="5111763"/>
            <a:ext cx="52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5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929" y="501446"/>
            <a:ext cx="1057951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 idea </a:t>
            </a:r>
            <a:r>
              <a:rPr lang="en-US" dirty="0" smtClean="0"/>
              <a:t>of my project is giving a decimal number that shows type to each function and then they will find the price or the number of goods  if they were needed.</a:t>
            </a:r>
          </a:p>
          <a:p>
            <a:endParaRPr lang="en-US" dirty="0"/>
          </a:p>
          <a:p>
            <a:r>
              <a:rPr lang="en-US" dirty="0" smtClean="0"/>
              <a:t>This project has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4 </a:t>
            </a:r>
            <a:r>
              <a:rPr lang="en-US" dirty="0" smtClean="0"/>
              <a:t>modules:</a:t>
            </a:r>
          </a:p>
          <a:p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en-US" sz="2000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get_money</a:t>
            </a:r>
          </a:p>
          <a:p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Charge</a:t>
            </a:r>
          </a:p>
          <a:p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</a:p>
          <a:p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en-US" sz="20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vending_machine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27" y="4816634"/>
            <a:ext cx="7649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.Get_money:</a:t>
            </a:r>
          </a:p>
          <a:p>
            <a:pPr lvl="1"/>
            <a:r>
              <a:rPr lang="en-US" dirty="0" smtClean="0"/>
              <a:t>This module will give the owner </a:t>
            </a:r>
            <a:r>
              <a:rPr lang="en-US" dirty="0" smtClean="0">
                <a:solidFill>
                  <a:srgbClr val="FFC000"/>
                </a:solidFill>
              </a:rPr>
              <a:t>all </a:t>
            </a:r>
            <a:r>
              <a:rPr lang="en-US" dirty="0" smtClean="0"/>
              <a:t>the money that exist in this vending machine. So </a:t>
            </a:r>
            <a:r>
              <a:rPr lang="en-US" dirty="0" smtClean="0">
                <a:solidFill>
                  <a:srgbClr val="FFC000"/>
                </a:solidFill>
              </a:rPr>
              <a:t>update saved money will become zero.</a:t>
            </a:r>
            <a:endParaRPr lang="en-US" dirty="0"/>
          </a:p>
          <a:p>
            <a:pPr lvl="1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969" y="6016963"/>
            <a:ext cx="686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anything goes wrong status will be 1 and that means error. So saved money wont update to zero.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42" y="3067665"/>
            <a:ext cx="6789699" cy="174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9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3227" y="1061884"/>
            <a:ext cx="103435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This module gives a number from the owner that shows the number of adding products to vending machine. It also gets a decimal number called type that shows type of product so the vending machine can find its price and number of existence</a:t>
            </a:r>
            <a:r>
              <a:rPr lang="en-US" sz="2000" dirty="0"/>
              <a:t>.</a:t>
            </a:r>
            <a:r>
              <a:rPr lang="en-US" sz="2000" dirty="0" smtClean="0"/>
              <a:t>  </a:t>
            </a:r>
          </a:p>
          <a:p>
            <a:pPr lvl="1"/>
            <a:r>
              <a:rPr lang="en-US" sz="2000" dirty="0" smtClean="0"/>
              <a:t>This module is able to </a:t>
            </a:r>
            <a:r>
              <a:rPr lang="en-US" sz="2000" dirty="0" smtClean="0">
                <a:solidFill>
                  <a:srgbClr val="C00000"/>
                </a:solidFill>
              </a:rPr>
              <a:t>add just one type of product </a:t>
            </a:r>
            <a:r>
              <a:rPr lang="en-US" sz="2000" dirty="0" smtClean="0"/>
              <a:t>to the machine.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96180" y="761377"/>
            <a:ext cx="1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Charge</a:t>
            </a:r>
            <a:r>
              <a:rPr lang="en-US" sz="2400" dirty="0" smtClean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55" y="3101761"/>
            <a:ext cx="8901567" cy="248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8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5445" y="452284"/>
            <a:ext cx="84655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Customer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	this module gets customers and machines money ,type ,a number that shows the amount of the product that customer asked for.</a:t>
            </a:r>
          </a:p>
          <a:p>
            <a:pPr lvl="1"/>
            <a:r>
              <a:rPr lang="en-US" dirty="0" smtClean="0"/>
              <a:t>By having the type we  have the number of that special product that exist in the machine also we are able to have the price of that product.</a:t>
            </a:r>
          </a:p>
          <a:p>
            <a:pPr lvl="1"/>
            <a:r>
              <a:rPr lang="en-US" dirty="0" smtClean="0"/>
              <a:t>All this module does is updating the number and customers money also the machine money if buying be successful otherwise </a:t>
            </a:r>
            <a:r>
              <a:rPr lang="en-US" dirty="0" smtClean="0">
                <a:solidFill>
                  <a:srgbClr val="FF0000"/>
                </a:solidFill>
              </a:rPr>
              <a:t>nothing will be updated.</a:t>
            </a: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67" y="2760608"/>
            <a:ext cx="7409606" cy="34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9703" y="639096"/>
            <a:ext cx="340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vending_machine</a:t>
            </a: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endParaRPr lang="en-US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3161" y="1366684"/>
            <a:ext cx="60271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module is the main module.</a:t>
            </a:r>
          </a:p>
          <a:p>
            <a:r>
              <a:rPr lang="en-US" dirty="0" smtClean="0"/>
              <a:t>It connect all the modules and here all the updates happens.</a:t>
            </a:r>
          </a:p>
          <a:p>
            <a:r>
              <a:rPr lang="en-US" dirty="0" smtClean="0"/>
              <a:t>Before anything starts it finds the type of the products and gives it to other modules.</a:t>
            </a:r>
          </a:p>
          <a:p>
            <a:r>
              <a:rPr lang="en-US" dirty="0" smtClean="0"/>
              <a:t>The inputs are money and mode and type and the number of exist product.</a:t>
            </a:r>
          </a:p>
          <a:p>
            <a:endParaRPr lang="en-US" dirty="0"/>
          </a:p>
          <a:p>
            <a:r>
              <a:rPr lang="en-US" dirty="0" smtClean="0"/>
              <a:t>Outputs of this module is a seven segment and status.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1" y="4153672"/>
            <a:ext cx="6720347" cy="25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7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97" y="873654"/>
            <a:ext cx="5923838" cy="47084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9974" y="1396181"/>
            <a:ext cx="4168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initial part first the type of the given product will be declared  so other modules can work with that.</a:t>
            </a:r>
          </a:p>
          <a:p>
            <a:endParaRPr lang="en-US" dirty="0"/>
          </a:p>
          <a:p>
            <a:r>
              <a:rPr lang="en-US" dirty="0" smtClean="0"/>
              <a:t>in the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beginning</a:t>
            </a:r>
            <a:r>
              <a:rPr lang="en-US" dirty="0" smtClean="0"/>
              <a:t> every thing is zero.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719484" y="3077497"/>
            <a:ext cx="1877961" cy="193695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66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6413"/>
            <a:ext cx="12191999" cy="53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6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3" y="107318"/>
            <a:ext cx="7683895" cy="4578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33" y="1850195"/>
            <a:ext cx="6297357" cy="43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6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374</Words>
  <Application>Microsoft Office PowerPoint</Application>
  <PresentationFormat>Widescreen</PresentationFormat>
  <Paragraphs>56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imannet</dc:creator>
  <cp:lastModifiedBy>imannet</cp:lastModifiedBy>
  <cp:revision>19</cp:revision>
  <dcterms:created xsi:type="dcterms:W3CDTF">2020-07-25T11:42:55Z</dcterms:created>
  <dcterms:modified xsi:type="dcterms:W3CDTF">2020-07-25T14:52:49Z</dcterms:modified>
</cp:coreProperties>
</file>