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16" autoAdjust="0"/>
  </p:normalViewPr>
  <p:slideViewPr>
    <p:cSldViewPr snapToGrid="0" snapToObjects="1">
      <p:cViewPr>
        <p:scale>
          <a:sx n="90" d="100"/>
          <a:sy n="90" d="100"/>
        </p:scale>
        <p:origin x="-1632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6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2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68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2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29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2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50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45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1F73-2F12-1945-B2DB-BBB37E27A25F}" type="datetimeFigureOut">
              <a:rPr lang="en-US" smtClean="0"/>
              <a:t>4/14/15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AC0B-778A-5747-9E34-B094A688BF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405714" y="123468"/>
            <a:ext cx="1940372" cy="996564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reeform 6"/>
          <p:cNvSpPr/>
          <p:nvPr/>
        </p:nvSpPr>
        <p:spPr>
          <a:xfrm>
            <a:off x="405714" y="1585304"/>
            <a:ext cx="1940372" cy="996564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0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3415" y="11905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4160" y="2856708"/>
            <a:ext cx="2019751" cy="1276305"/>
            <a:chOff x="1078487" y="3215120"/>
            <a:chExt cx="2019751" cy="1276305"/>
          </a:xfrm>
        </p:grpSpPr>
        <p:sp>
          <p:nvSpPr>
            <p:cNvPr id="9" name="Freeform 8"/>
            <p:cNvSpPr/>
            <p:nvPr/>
          </p:nvSpPr>
          <p:spPr>
            <a:xfrm>
              <a:off x="1157866" y="3494861"/>
              <a:ext cx="1940372" cy="996564"/>
            </a:xfrm>
            <a:custGeom>
              <a:avLst/>
              <a:gdLst>
                <a:gd name="connsiteX0" fmla="*/ 264597 w 1790434"/>
                <a:gd name="connsiteY0" fmla="*/ 158745 h 1658002"/>
                <a:gd name="connsiteX1" fmla="*/ 273416 w 1790434"/>
                <a:gd name="connsiteY1" fmla="*/ 202841 h 1658002"/>
                <a:gd name="connsiteX2" fmla="*/ 246957 w 1790434"/>
                <a:gd name="connsiteY2" fmla="*/ 264575 h 1658002"/>
                <a:gd name="connsiteX3" fmla="*/ 229317 w 1790434"/>
                <a:gd name="connsiteY3" fmla="*/ 326309 h 1658002"/>
                <a:gd name="connsiteX4" fmla="*/ 194038 w 1790434"/>
                <a:gd name="connsiteY4" fmla="*/ 343947 h 1658002"/>
                <a:gd name="connsiteX5" fmla="*/ 167578 w 1790434"/>
                <a:gd name="connsiteY5" fmla="*/ 379224 h 1658002"/>
                <a:gd name="connsiteX6" fmla="*/ 114659 w 1790434"/>
                <a:gd name="connsiteY6" fmla="*/ 414500 h 1658002"/>
                <a:gd name="connsiteX7" fmla="*/ 26460 w 1790434"/>
                <a:gd name="connsiteY7" fmla="*/ 537969 h 1658002"/>
                <a:gd name="connsiteX8" fmla="*/ 17640 w 1790434"/>
                <a:gd name="connsiteY8" fmla="*/ 582064 h 1658002"/>
                <a:gd name="connsiteX9" fmla="*/ 0 w 1790434"/>
                <a:gd name="connsiteY9" fmla="*/ 634979 h 1658002"/>
                <a:gd name="connsiteX10" fmla="*/ 8820 w 1790434"/>
                <a:gd name="connsiteY10" fmla="*/ 793724 h 1658002"/>
                <a:gd name="connsiteX11" fmla="*/ 17640 w 1790434"/>
                <a:gd name="connsiteY11" fmla="*/ 820182 h 1658002"/>
                <a:gd name="connsiteX12" fmla="*/ 26460 w 1790434"/>
                <a:gd name="connsiteY12" fmla="*/ 855458 h 1658002"/>
                <a:gd name="connsiteX13" fmla="*/ 35280 w 1790434"/>
                <a:gd name="connsiteY13" fmla="*/ 934831 h 1658002"/>
                <a:gd name="connsiteX14" fmla="*/ 44100 w 1790434"/>
                <a:gd name="connsiteY14" fmla="*/ 970108 h 1658002"/>
                <a:gd name="connsiteX15" fmla="*/ 26460 w 1790434"/>
                <a:gd name="connsiteY15" fmla="*/ 1172948 h 1658002"/>
                <a:gd name="connsiteX16" fmla="*/ 35280 w 1790434"/>
                <a:gd name="connsiteY16" fmla="*/ 1305236 h 1658002"/>
                <a:gd name="connsiteX17" fmla="*/ 52920 w 1790434"/>
                <a:gd name="connsiteY17" fmla="*/ 1358151 h 1658002"/>
                <a:gd name="connsiteX18" fmla="*/ 61740 w 1790434"/>
                <a:gd name="connsiteY18" fmla="*/ 1384608 h 1658002"/>
                <a:gd name="connsiteX19" fmla="*/ 88199 w 1790434"/>
                <a:gd name="connsiteY19" fmla="*/ 1402246 h 1658002"/>
                <a:gd name="connsiteX20" fmla="*/ 132298 w 1790434"/>
                <a:gd name="connsiteY20" fmla="*/ 1437523 h 1658002"/>
                <a:gd name="connsiteX21" fmla="*/ 202857 w 1790434"/>
                <a:gd name="connsiteY21" fmla="*/ 1455161 h 1658002"/>
                <a:gd name="connsiteX22" fmla="*/ 229317 w 1790434"/>
                <a:gd name="connsiteY22" fmla="*/ 1463981 h 1658002"/>
                <a:gd name="connsiteX23" fmla="*/ 255777 w 1790434"/>
                <a:gd name="connsiteY23" fmla="*/ 1455161 h 1658002"/>
                <a:gd name="connsiteX24" fmla="*/ 282236 w 1790434"/>
                <a:gd name="connsiteY24" fmla="*/ 1463981 h 1658002"/>
                <a:gd name="connsiteX25" fmla="*/ 308696 w 1790434"/>
                <a:gd name="connsiteY25" fmla="*/ 1446342 h 1658002"/>
                <a:gd name="connsiteX26" fmla="*/ 370435 w 1790434"/>
                <a:gd name="connsiteY26" fmla="*/ 1428704 h 1658002"/>
                <a:gd name="connsiteX27" fmla="*/ 396895 w 1790434"/>
                <a:gd name="connsiteY27" fmla="*/ 1419885 h 1658002"/>
                <a:gd name="connsiteX28" fmla="*/ 467454 w 1790434"/>
                <a:gd name="connsiteY28" fmla="*/ 1428704 h 1658002"/>
                <a:gd name="connsiteX29" fmla="*/ 520373 w 1790434"/>
                <a:gd name="connsiteY29" fmla="*/ 1428704 h 1658002"/>
                <a:gd name="connsiteX30" fmla="*/ 555652 w 1790434"/>
                <a:gd name="connsiteY30" fmla="*/ 1419885 h 1658002"/>
                <a:gd name="connsiteX31" fmla="*/ 617391 w 1790434"/>
                <a:gd name="connsiteY31" fmla="*/ 1455161 h 1658002"/>
                <a:gd name="connsiteX32" fmla="*/ 643851 w 1790434"/>
                <a:gd name="connsiteY32" fmla="*/ 1472800 h 1658002"/>
                <a:gd name="connsiteX33" fmla="*/ 705590 w 1790434"/>
                <a:gd name="connsiteY33" fmla="*/ 1543353 h 1658002"/>
                <a:gd name="connsiteX34" fmla="*/ 723230 w 1790434"/>
                <a:gd name="connsiteY34" fmla="*/ 1569810 h 1658002"/>
                <a:gd name="connsiteX35" fmla="*/ 776149 w 1790434"/>
                <a:gd name="connsiteY35" fmla="*/ 1596268 h 1658002"/>
                <a:gd name="connsiteX36" fmla="*/ 829068 w 1790434"/>
                <a:gd name="connsiteY36" fmla="*/ 1622725 h 1658002"/>
                <a:gd name="connsiteX37" fmla="*/ 855528 w 1790434"/>
                <a:gd name="connsiteY37" fmla="*/ 1640364 h 1658002"/>
                <a:gd name="connsiteX38" fmla="*/ 996646 w 1790434"/>
                <a:gd name="connsiteY38" fmla="*/ 1658002 h 1658002"/>
                <a:gd name="connsiteX39" fmla="*/ 1128944 w 1790434"/>
                <a:gd name="connsiteY39" fmla="*/ 1631545 h 1658002"/>
                <a:gd name="connsiteX40" fmla="*/ 1146583 w 1790434"/>
                <a:gd name="connsiteY40" fmla="*/ 1605087 h 1658002"/>
                <a:gd name="connsiteX41" fmla="*/ 1181863 w 1790434"/>
                <a:gd name="connsiteY41" fmla="*/ 1543353 h 1658002"/>
                <a:gd name="connsiteX42" fmla="*/ 1208323 w 1790434"/>
                <a:gd name="connsiteY42" fmla="*/ 1490438 h 1658002"/>
                <a:gd name="connsiteX43" fmla="*/ 1243602 w 1790434"/>
                <a:gd name="connsiteY43" fmla="*/ 1437523 h 1658002"/>
                <a:gd name="connsiteX44" fmla="*/ 1252422 w 1790434"/>
                <a:gd name="connsiteY44" fmla="*/ 1411066 h 1658002"/>
                <a:gd name="connsiteX45" fmla="*/ 1287701 w 1790434"/>
                <a:gd name="connsiteY45" fmla="*/ 1375789 h 1658002"/>
                <a:gd name="connsiteX46" fmla="*/ 1384720 w 1790434"/>
                <a:gd name="connsiteY46" fmla="*/ 1305236 h 1658002"/>
                <a:gd name="connsiteX47" fmla="*/ 1437639 w 1790434"/>
                <a:gd name="connsiteY47" fmla="*/ 1287597 h 1658002"/>
                <a:gd name="connsiteX48" fmla="*/ 1517018 w 1790434"/>
                <a:gd name="connsiteY48" fmla="*/ 1252321 h 1658002"/>
                <a:gd name="connsiteX49" fmla="*/ 1605217 w 1790434"/>
                <a:gd name="connsiteY49" fmla="*/ 1243502 h 1658002"/>
                <a:gd name="connsiteX50" fmla="*/ 1649316 w 1790434"/>
                <a:gd name="connsiteY50" fmla="*/ 1234682 h 1658002"/>
                <a:gd name="connsiteX51" fmla="*/ 1711055 w 1790434"/>
                <a:gd name="connsiteY51" fmla="*/ 1155310 h 1658002"/>
                <a:gd name="connsiteX52" fmla="*/ 1755155 w 1790434"/>
                <a:gd name="connsiteY52" fmla="*/ 1093576 h 1658002"/>
                <a:gd name="connsiteX53" fmla="*/ 1763974 w 1790434"/>
                <a:gd name="connsiteY53" fmla="*/ 1067118 h 1658002"/>
                <a:gd name="connsiteX54" fmla="*/ 1781614 w 1790434"/>
                <a:gd name="connsiteY54" fmla="*/ 1040661 h 1658002"/>
                <a:gd name="connsiteX55" fmla="*/ 1790434 w 1790434"/>
                <a:gd name="connsiteY55" fmla="*/ 1005384 h 1658002"/>
                <a:gd name="connsiteX56" fmla="*/ 1781614 w 1790434"/>
                <a:gd name="connsiteY56" fmla="*/ 890735 h 1658002"/>
                <a:gd name="connsiteX57" fmla="*/ 1737515 w 1790434"/>
                <a:gd name="connsiteY57" fmla="*/ 784905 h 1658002"/>
                <a:gd name="connsiteX58" fmla="*/ 1711055 w 1790434"/>
                <a:gd name="connsiteY58" fmla="*/ 758448 h 1658002"/>
                <a:gd name="connsiteX59" fmla="*/ 1640496 w 1790434"/>
                <a:gd name="connsiteY59" fmla="*/ 705533 h 1658002"/>
                <a:gd name="connsiteX60" fmla="*/ 1578757 w 1790434"/>
                <a:gd name="connsiteY60" fmla="*/ 661437 h 1658002"/>
                <a:gd name="connsiteX61" fmla="*/ 1552298 w 1790434"/>
                <a:gd name="connsiteY61" fmla="*/ 652618 h 1658002"/>
                <a:gd name="connsiteX62" fmla="*/ 1525838 w 1790434"/>
                <a:gd name="connsiteY62" fmla="*/ 634979 h 1658002"/>
                <a:gd name="connsiteX63" fmla="*/ 1499378 w 1790434"/>
                <a:gd name="connsiteY63" fmla="*/ 626160 h 1658002"/>
                <a:gd name="connsiteX64" fmla="*/ 1446459 w 1790434"/>
                <a:gd name="connsiteY64" fmla="*/ 582064 h 1658002"/>
                <a:gd name="connsiteX65" fmla="*/ 1472919 w 1790434"/>
                <a:gd name="connsiteY65" fmla="*/ 432139 h 1658002"/>
                <a:gd name="connsiteX66" fmla="*/ 1490558 w 1790434"/>
                <a:gd name="connsiteY66" fmla="*/ 379224 h 1658002"/>
                <a:gd name="connsiteX67" fmla="*/ 1481739 w 1790434"/>
                <a:gd name="connsiteY67" fmla="*/ 229298 h 1658002"/>
                <a:gd name="connsiteX68" fmla="*/ 1472919 w 1790434"/>
                <a:gd name="connsiteY68" fmla="*/ 194021 h 1658002"/>
                <a:gd name="connsiteX69" fmla="*/ 1455279 w 1790434"/>
                <a:gd name="connsiteY69" fmla="*/ 167564 h 1658002"/>
                <a:gd name="connsiteX70" fmla="*/ 1428819 w 1790434"/>
                <a:gd name="connsiteY70" fmla="*/ 132287 h 1658002"/>
                <a:gd name="connsiteX71" fmla="*/ 1349440 w 1790434"/>
                <a:gd name="connsiteY71" fmla="*/ 79372 h 1658002"/>
                <a:gd name="connsiteX72" fmla="*/ 1296521 w 1790434"/>
                <a:gd name="connsiteY72" fmla="*/ 70553 h 1658002"/>
                <a:gd name="connsiteX73" fmla="*/ 1217142 w 1790434"/>
                <a:gd name="connsiteY73" fmla="*/ 79372 h 1658002"/>
                <a:gd name="connsiteX74" fmla="*/ 1190683 w 1790434"/>
                <a:gd name="connsiteY74" fmla="*/ 70553 h 1658002"/>
                <a:gd name="connsiteX75" fmla="*/ 1137764 w 1790434"/>
                <a:gd name="connsiteY75" fmla="*/ 105830 h 1658002"/>
                <a:gd name="connsiteX76" fmla="*/ 1014285 w 1790434"/>
                <a:gd name="connsiteY76" fmla="*/ 149926 h 1658002"/>
                <a:gd name="connsiteX77" fmla="*/ 979006 w 1790434"/>
                <a:gd name="connsiteY77" fmla="*/ 158745 h 1658002"/>
                <a:gd name="connsiteX78" fmla="*/ 873168 w 1790434"/>
                <a:gd name="connsiteY78" fmla="*/ 167564 h 1658002"/>
                <a:gd name="connsiteX79" fmla="*/ 829068 w 1790434"/>
                <a:gd name="connsiteY79" fmla="*/ 158745 h 1658002"/>
                <a:gd name="connsiteX80" fmla="*/ 749689 w 1790434"/>
                <a:gd name="connsiteY80" fmla="*/ 149926 h 1658002"/>
                <a:gd name="connsiteX81" fmla="*/ 740869 w 1790434"/>
                <a:gd name="connsiteY81" fmla="*/ 123468 h 1658002"/>
                <a:gd name="connsiteX82" fmla="*/ 670311 w 1790434"/>
                <a:gd name="connsiteY82" fmla="*/ 35276 h 1658002"/>
                <a:gd name="connsiteX83" fmla="*/ 582112 w 1790434"/>
                <a:gd name="connsiteY83" fmla="*/ 8819 h 1658002"/>
                <a:gd name="connsiteX84" fmla="*/ 546832 w 1790434"/>
                <a:gd name="connsiteY84" fmla="*/ 0 h 1658002"/>
                <a:gd name="connsiteX85" fmla="*/ 458634 w 1790434"/>
                <a:gd name="connsiteY85" fmla="*/ 0 h 1658002"/>
                <a:gd name="connsiteX86" fmla="*/ 414534 w 1790434"/>
                <a:gd name="connsiteY86" fmla="*/ 8819 h 1658002"/>
                <a:gd name="connsiteX87" fmla="*/ 379255 w 1790434"/>
                <a:gd name="connsiteY87" fmla="*/ 35276 h 1658002"/>
                <a:gd name="connsiteX88" fmla="*/ 361615 w 1790434"/>
                <a:gd name="connsiteY88" fmla="*/ 52915 h 1658002"/>
                <a:gd name="connsiteX89" fmla="*/ 335155 w 1790434"/>
                <a:gd name="connsiteY89" fmla="*/ 70553 h 1658002"/>
                <a:gd name="connsiteX90" fmla="*/ 291056 w 1790434"/>
                <a:gd name="connsiteY90" fmla="*/ 123468 h 1658002"/>
                <a:gd name="connsiteX91" fmla="*/ 264597 w 1790434"/>
                <a:gd name="connsiteY91" fmla="*/ 158745 h 16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90434" h="1658002">
                  <a:moveTo>
                    <a:pt x="264597" y="158745"/>
                  </a:moveTo>
                  <a:cubicBezTo>
                    <a:pt x="261657" y="171974"/>
                    <a:pt x="273416" y="187851"/>
                    <a:pt x="273416" y="202841"/>
                  </a:cubicBezTo>
                  <a:cubicBezTo>
                    <a:pt x="273416" y="231317"/>
                    <a:pt x="261360" y="242972"/>
                    <a:pt x="246957" y="264575"/>
                  </a:cubicBezTo>
                  <a:cubicBezTo>
                    <a:pt x="246881" y="264881"/>
                    <a:pt x="233534" y="322092"/>
                    <a:pt x="229317" y="326309"/>
                  </a:cubicBezTo>
                  <a:cubicBezTo>
                    <a:pt x="220020" y="335605"/>
                    <a:pt x="205798" y="338068"/>
                    <a:pt x="194038" y="343947"/>
                  </a:cubicBezTo>
                  <a:cubicBezTo>
                    <a:pt x="185218" y="355706"/>
                    <a:pt x="178565" y="369459"/>
                    <a:pt x="167578" y="379224"/>
                  </a:cubicBezTo>
                  <a:cubicBezTo>
                    <a:pt x="151733" y="393308"/>
                    <a:pt x="127903" y="397946"/>
                    <a:pt x="114659" y="414500"/>
                  </a:cubicBezTo>
                  <a:cubicBezTo>
                    <a:pt x="35887" y="512958"/>
                    <a:pt x="60938" y="469019"/>
                    <a:pt x="26460" y="537969"/>
                  </a:cubicBezTo>
                  <a:cubicBezTo>
                    <a:pt x="23520" y="552667"/>
                    <a:pt x="21584" y="567603"/>
                    <a:pt x="17640" y="582064"/>
                  </a:cubicBezTo>
                  <a:cubicBezTo>
                    <a:pt x="12747" y="600001"/>
                    <a:pt x="0" y="634979"/>
                    <a:pt x="0" y="634979"/>
                  </a:cubicBezTo>
                  <a:cubicBezTo>
                    <a:pt x="2940" y="687894"/>
                    <a:pt x="3795" y="740966"/>
                    <a:pt x="8820" y="793724"/>
                  </a:cubicBezTo>
                  <a:cubicBezTo>
                    <a:pt x="9701" y="802979"/>
                    <a:pt x="15086" y="811243"/>
                    <a:pt x="17640" y="820182"/>
                  </a:cubicBezTo>
                  <a:cubicBezTo>
                    <a:pt x="20970" y="831836"/>
                    <a:pt x="23520" y="843699"/>
                    <a:pt x="26460" y="855458"/>
                  </a:cubicBezTo>
                  <a:cubicBezTo>
                    <a:pt x="29400" y="881916"/>
                    <a:pt x="31232" y="908520"/>
                    <a:pt x="35280" y="934831"/>
                  </a:cubicBezTo>
                  <a:cubicBezTo>
                    <a:pt x="37123" y="946811"/>
                    <a:pt x="44100" y="957987"/>
                    <a:pt x="44100" y="970108"/>
                  </a:cubicBezTo>
                  <a:cubicBezTo>
                    <a:pt x="44100" y="1127926"/>
                    <a:pt x="52431" y="1095043"/>
                    <a:pt x="26460" y="1172948"/>
                  </a:cubicBezTo>
                  <a:cubicBezTo>
                    <a:pt x="29400" y="1217044"/>
                    <a:pt x="29029" y="1261486"/>
                    <a:pt x="35280" y="1305236"/>
                  </a:cubicBezTo>
                  <a:cubicBezTo>
                    <a:pt x="37910" y="1323642"/>
                    <a:pt x="47040" y="1340513"/>
                    <a:pt x="52920" y="1358151"/>
                  </a:cubicBezTo>
                  <a:cubicBezTo>
                    <a:pt x="55860" y="1366970"/>
                    <a:pt x="54005" y="1379452"/>
                    <a:pt x="61740" y="1384608"/>
                  </a:cubicBezTo>
                  <a:cubicBezTo>
                    <a:pt x="70560" y="1390487"/>
                    <a:pt x="79922" y="1395625"/>
                    <a:pt x="88199" y="1402246"/>
                  </a:cubicBezTo>
                  <a:cubicBezTo>
                    <a:pt x="106671" y="1417023"/>
                    <a:pt x="107414" y="1428475"/>
                    <a:pt x="132298" y="1437523"/>
                  </a:cubicBezTo>
                  <a:cubicBezTo>
                    <a:pt x="155082" y="1445807"/>
                    <a:pt x="179858" y="1447495"/>
                    <a:pt x="202857" y="1455161"/>
                  </a:cubicBezTo>
                  <a:lnTo>
                    <a:pt x="229317" y="1463981"/>
                  </a:lnTo>
                  <a:cubicBezTo>
                    <a:pt x="238137" y="1461041"/>
                    <a:pt x="246480" y="1455161"/>
                    <a:pt x="255777" y="1455161"/>
                  </a:cubicBezTo>
                  <a:cubicBezTo>
                    <a:pt x="265074" y="1455161"/>
                    <a:pt x="273066" y="1465509"/>
                    <a:pt x="282236" y="1463981"/>
                  </a:cubicBezTo>
                  <a:cubicBezTo>
                    <a:pt x="292692" y="1462239"/>
                    <a:pt x="299215" y="1451082"/>
                    <a:pt x="308696" y="1446342"/>
                  </a:cubicBezTo>
                  <a:cubicBezTo>
                    <a:pt x="322794" y="1439293"/>
                    <a:pt x="357248" y="1432471"/>
                    <a:pt x="370435" y="1428704"/>
                  </a:cubicBezTo>
                  <a:cubicBezTo>
                    <a:pt x="379374" y="1426150"/>
                    <a:pt x="388075" y="1422825"/>
                    <a:pt x="396895" y="1419885"/>
                  </a:cubicBezTo>
                  <a:cubicBezTo>
                    <a:pt x="420415" y="1422825"/>
                    <a:pt x="443751" y="1428704"/>
                    <a:pt x="467454" y="1428704"/>
                  </a:cubicBezTo>
                  <a:cubicBezTo>
                    <a:pt x="538013" y="1428704"/>
                    <a:pt x="449812" y="1405186"/>
                    <a:pt x="520373" y="1428704"/>
                  </a:cubicBezTo>
                  <a:cubicBezTo>
                    <a:pt x="532133" y="1425764"/>
                    <a:pt x="543530" y="1419885"/>
                    <a:pt x="555652" y="1419885"/>
                  </a:cubicBezTo>
                  <a:cubicBezTo>
                    <a:pt x="578553" y="1419885"/>
                    <a:pt x="602350" y="1444418"/>
                    <a:pt x="617391" y="1455161"/>
                  </a:cubicBezTo>
                  <a:cubicBezTo>
                    <a:pt x="626017" y="1461322"/>
                    <a:pt x="635031" y="1466920"/>
                    <a:pt x="643851" y="1472800"/>
                  </a:cubicBezTo>
                  <a:cubicBezTo>
                    <a:pt x="685010" y="1534535"/>
                    <a:pt x="661491" y="1513957"/>
                    <a:pt x="705590" y="1543353"/>
                  </a:cubicBezTo>
                  <a:cubicBezTo>
                    <a:pt x="711470" y="1552172"/>
                    <a:pt x="715735" y="1562315"/>
                    <a:pt x="723230" y="1569810"/>
                  </a:cubicBezTo>
                  <a:cubicBezTo>
                    <a:pt x="748508" y="1595086"/>
                    <a:pt x="747454" y="1581922"/>
                    <a:pt x="776149" y="1596268"/>
                  </a:cubicBezTo>
                  <a:cubicBezTo>
                    <a:pt x="844543" y="1630461"/>
                    <a:pt x="762559" y="1600557"/>
                    <a:pt x="829068" y="1622725"/>
                  </a:cubicBezTo>
                  <a:cubicBezTo>
                    <a:pt x="837888" y="1628605"/>
                    <a:pt x="846047" y="1635624"/>
                    <a:pt x="855528" y="1640364"/>
                  </a:cubicBezTo>
                  <a:cubicBezTo>
                    <a:pt x="893603" y="1659400"/>
                    <a:pt x="974768" y="1656319"/>
                    <a:pt x="996646" y="1658002"/>
                  </a:cubicBezTo>
                  <a:cubicBezTo>
                    <a:pt x="1032295" y="1654437"/>
                    <a:pt x="1094011" y="1656495"/>
                    <a:pt x="1128944" y="1631545"/>
                  </a:cubicBezTo>
                  <a:cubicBezTo>
                    <a:pt x="1137569" y="1625384"/>
                    <a:pt x="1141129" y="1614176"/>
                    <a:pt x="1146583" y="1605087"/>
                  </a:cubicBezTo>
                  <a:cubicBezTo>
                    <a:pt x="1158778" y="1584764"/>
                    <a:pt x="1170625" y="1564221"/>
                    <a:pt x="1181863" y="1543353"/>
                  </a:cubicBezTo>
                  <a:cubicBezTo>
                    <a:pt x="1191213" y="1525990"/>
                    <a:pt x="1198386" y="1507472"/>
                    <a:pt x="1208323" y="1490438"/>
                  </a:cubicBezTo>
                  <a:cubicBezTo>
                    <a:pt x="1219005" y="1472127"/>
                    <a:pt x="1236898" y="1457634"/>
                    <a:pt x="1243602" y="1437523"/>
                  </a:cubicBezTo>
                  <a:cubicBezTo>
                    <a:pt x="1246542" y="1428704"/>
                    <a:pt x="1247018" y="1418630"/>
                    <a:pt x="1252422" y="1411066"/>
                  </a:cubicBezTo>
                  <a:cubicBezTo>
                    <a:pt x="1262089" y="1397534"/>
                    <a:pt x="1275271" y="1386837"/>
                    <a:pt x="1287701" y="1375789"/>
                  </a:cubicBezTo>
                  <a:cubicBezTo>
                    <a:pt x="1308393" y="1357398"/>
                    <a:pt x="1361142" y="1317024"/>
                    <a:pt x="1384720" y="1305236"/>
                  </a:cubicBezTo>
                  <a:cubicBezTo>
                    <a:pt x="1401351" y="1296921"/>
                    <a:pt x="1422168" y="1297910"/>
                    <a:pt x="1437639" y="1287597"/>
                  </a:cubicBezTo>
                  <a:cubicBezTo>
                    <a:pt x="1468644" y="1266930"/>
                    <a:pt x="1473210" y="1260534"/>
                    <a:pt x="1517018" y="1252321"/>
                  </a:cubicBezTo>
                  <a:cubicBezTo>
                    <a:pt x="1546058" y="1246876"/>
                    <a:pt x="1575817" y="1246442"/>
                    <a:pt x="1605217" y="1243502"/>
                  </a:cubicBezTo>
                  <a:cubicBezTo>
                    <a:pt x="1619917" y="1240562"/>
                    <a:pt x="1635908" y="1241386"/>
                    <a:pt x="1649316" y="1234682"/>
                  </a:cubicBezTo>
                  <a:cubicBezTo>
                    <a:pt x="1670359" y="1224161"/>
                    <a:pt x="1703543" y="1166041"/>
                    <a:pt x="1711055" y="1155310"/>
                  </a:cubicBezTo>
                  <a:cubicBezTo>
                    <a:pt x="1787677" y="1045858"/>
                    <a:pt x="1697775" y="1179636"/>
                    <a:pt x="1755155" y="1093576"/>
                  </a:cubicBezTo>
                  <a:cubicBezTo>
                    <a:pt x="1758095" y="1084757"/>
                    <a:pt x="1759816" y="1075433"/>
                    <a:pt x="1763974" y="1067118"/>
                  </a:cubicBezTo>
                  <a:cubicBezTo>
                    <a:pt x="1768714" y="1057638"/>
                    <a:pt x="1777438" y="1050403"/>
                    <a:pt x="1781614" y="1040661"/>
                  </a:cubicBezTo>
                  <a:cubicBezTo>
                    <a:pt x="1786389" y="1029520"/>
                    <a:pt x="1787494" y="1017143"/>
                    <a:pt x="1790434" y="1005384"/>
                  </a:cubicBezTo>
                  <a:cubicBezTo>
                    <a:pt x="1787494" y="967168"/>
                    <a:pt x="1788471" y="928446"/>
                    <a:pt x="1781614" y="890735"/>
                  </a:cubicBezTo>
                  <a:cubicBezTo>
                    <a:pt x="1775213" y="855532"/>
                    <a:pt x="1761728" y="813958"/>
                    <a:pt x="1737515" y="784905"/>
                  </a:cubicBezTo>
                  <a:cubicBezTo>
                    <a:pt x="1729530" y="775324"/>
                    <a:pt x="1720709" y="766346"/>
                    <a:pt x="1711055" y="758448"/>
                  </a:cubicBezTo>
                  <a:cubicBezTo>
                    <a:pt x="1688301" y="739833"/>
                    <a:pt x="1664016" y="723171"/>
                    <a:pt x="1640496" y="705533"/>
                  </a:cubicBezTo>
                  <a:cubicBezTo>
                    <a:pt x="1632498" y="699535"/>
                    <a:pt x="1591660" y="667888"/>
                    <a:pt x="1578757" y="661437"/>
                  </a:cubicBezTo>
                  <a:cubicBezTo>
                    <a:pt x="1570442" y="657280"/>
                    <a:pt x="1561118" y="655558"/>
                    <a:pt x="1552298" y="652618"/>
                  </a:cubicBezTo>
                  <a:cubicBezTo>
                    <a:pt x="1543478" y="646738"/>
                    <a:pt x="1535319" y="639719"/>
                    <a:pt x="1525838" y="634979"/>
                  </a:cubicBezTo>
                  <a:cubicBezTo>
                    <a:pt x="1517522" y="630822"/>
                    <a:pt x="1507450" y="630772"/>
                    <a:pt x="1499378" y="626160"/>
                  </a:cubicBezTo>
                  <a:cubicBezTo>
                    <a:pt x="1474917" y="612184"/>
                    <a:pt x="1464610" y="600214"/>
                    <a:pt x="1446459" y="582064"/>
                  </a:cubicBezTo>
                  <a:cubicBezTo>
                    <a:pt x="1456963" y="466532"/>
                    <a:pt x="1445010" y="515861"/>
                    <a:pt x="1472919" y="432139"/>
                  </a:cubicBezTo>
                  <a:lnTo>
                    <a:pt x="1490558" y="379224"/>
                  </a:lnTo>
                  <a:cubicBezTo>
                    <a:pt x="1487618" y="329249"/>
                    <a:pt x="1486485" y="279134"/>
                    <a:pt x="1481739" y="229298"/>
                  </a:cubicBezTo>
                  <a:cubicBezTo>
                    <a:pt x="1480590" y="217232"/>
                    <a:pt x="1477694" y="205162"/>
                    <a:pt x="1472919" y="194021"/>
                  </a:cubicBezTo>
                  <a:cubicBezTo>
                    <a:pt x="1468743" y="184279"/>
                    <a:pt x="1461440" y="176189"/>
                    <a:pt x="1455279" y="167564"/>
                  </a:cubicBezTo>
                  <a:cubicBezTo>
                    <a:pt x="1446735" y="155603"/>
                    <a:pt x="1440112" y="141697"/>
                    <a:pt x="1428819" y="132287"/>
                  </a:cubicBezTo>
                  <a:cubicBezTo>
                    <a:pt x="1404389" y="111930"/>
                    <a:pt x="1380807" y="84599"/>
                    <a:pt x="1349440" y="79372"/>
                  </a:cubicBezTo>
                  <a:lnTo>
                    <a:pt x="1296521" y="70553"/>
                  </a:lnTo>
                  <a:cubicBezTo>
                    <a:pt x="1270061" y="73493"/>
                    <a:pt x="1243764" y="79372"/>
                    <a:pt x="1217142" y="79372"/>
                  </a:cubicBezTo>
                  <a:cubicBezTo>
                    <a:pt x="1207845" y="79372"/>
                    <a:pt x="1199503" y="67613"/>
                    <a:pt x="1190683" y="70553"/>
                  </a:cubicBezTo>
                  <a:cubicBezTo>
                    <a:pt x="1170571" y="77257"/>
                    <a:pt x="1157448" y="97957"/>
                    <a:pt x="1137764" y="105830"/>
                  </a:cubicBezTo>
                  <a:cubicBezTo>
                    <a:pt x="1097542" y="121917"/>
                    <a:pt x="1056231" y="139440"/>
                    <a:pt x="1014285" y="149926"/>
                  </a:cubicBezTo>
                  <a:cubicBezTo>
                    <a:pt x="1002525" y="152866"/>
                    <a:pt x="991034" y="157242"/>
                    <a:pt x="979006" y="158745"/>
                  </a:cubicBezTo>
                  <a:cubicBezTo>
                    <a:pt x="943878" y="163136"/>
                    <a:pt x="908447" y="164624"/>
                    <a:pt x="873168" y="167564"/>
                  </a:cubicBezTo>
                  <a:cubicBezTo>
                    <a:pt x="858468" y="164624"/>
                    <a:pt x="843908" y="160865"/>
                    <a:pt x="829068" y="158745"/>
                  </a:cubicBezTo>
                  <a:cubicBezTo>
                    <a:pt x="802713" y="154980"/>
                    <a:pt x="774408" y="159813"/>
                    <a:pt x="749689" y="149926"/>
                  </a:cubicBezTo>
                  <a:cubicBezTo>
                    <a:pt x="741057" y="146474"/>
                    <a:pt x="745384" y="131594"/>
                    <a:pt x="740869" y="123468"/>
                  </a:cubicBezTo>
                  <a:cubicBezTo>
                    <a:pt x="726993" y="98493"/>
                    <a:pt x="696553" y="52769"/>
                    <a:pt x="670311" y="35276"/>
                  </a:cubicBezTo>
                  <a:cubicBezTo>
                    <a:pt x="643957" y="17708"/>
                    <a:pt x="611754" y="15405"/>
                    <a:pt x="582112" y="8819"/>
                  </a:cubicBezTo>
                  <a:cubicBezTo>
                    <a:pt x="570279" y="6190"/>
                    <a:pt x="558592" y="2940"/>
                    <a:pt x="546832" y="0"/>
                  </a:cubicBezTo>
                  <a:cubicBezTo>
                    <a:pt x="464888" y="20484"/>
                    <a:pt x="566760" y="0"/>
                    <a:pt x="458634" y="0"/>
                  </a:cubicBezTo>
                  <a:cubicBezTo>
                    <a:pt x="443643" y="0"/>
                    <a:pt x="429234" y="5879"/>
                    <a:pt x="414534" y="8819"/>
                  </a:cubicBezTo>
                  <a:cubicBezTo>
                    <a:pt x="402774" y="17638"/>
                    <a:pt x="390548" y="25866"/>
                    <a:pt x="379255" y="35276"/>
                  </a:cubicBezTo>
                  <a:cubicBezTo>
                    <a:pt x="372867" y="40599"/>
                    <a:pt x="368108" y="47721"/>
                    <a:pt x="361615" y="52915"/>
                  </a:cubicBezTo>
                  <a:cubicBezTo>
                    <a:pt x="353338" y="59536"/>
                    <a:pt x="343298" y="63767"/>
                    <a:pt x="335155" y="70553"/>
                  </a:cubicBezTo>
                  <a:cubicBezTo>
                    <a:pt x="309692" y="91771"/>
                    <a:pt x="308399" y="97456"/>
                    <a:pt x="291056" y="123468"/>
                  </a:cubicBezTo>
                  <a:cubicBezTo>
                    <a:pt x="280921" y="153870"/>
                    <a:pt x="267537" y="145516"/>
                    <a:pt x="264597" y="158745"/>
                  </a:cubicBez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1078487" y="3215120"/>
              <a:ext cx="535549" cy="520331"/>
            </a:xfrm>
            <a:prstGeom prst="flowChartProcess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43726" y="4771166"/>
            <a:ext cx="1322981" cy="1075938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006331" y="432139"/>
            <a:ext cx="249602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70532" y="796199"/>
            <a:ext cx="2496023" cy="0"/>
          </a:xfrm>
          <a:prstGeom prst="line">
            <a:avLst/>
          </a:prstGeom>
          <a:ln>
            <a:solidFill>
              <a:srgbClr val="000000"/>
            </a:solidFill>
            <a:head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70532" y="1559919"/>
            <a:ext cx="249602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70532" y="2034054"/>
            <a:ext cx="249602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94" y="2998514"/>
            <a:ext cx="6202582" cy="328496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6012476" y="1136604"/>
            <a:ext cx="132298" cy="140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Straight Connector 20"/>
          <p:cNvCxnSpPr>
            <a:endCxn id="20" idx="6"/>
          </p:cNvCxnSpPr>
          <p:nvPr/>
        </p:nvCxnSpPr>
        <p:spPr>
          <a:xfrm flipH="1" flipV="1">
            <a:off x="6144774" y="1206625"/>
            <a:ext cx="2357580" cy="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2793" y="123468"/>
            <a:ext cx="19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1/4 – </a:t>
            </a:r>
            <a:r>
              <a:rPr lang="en-US" dirty="0" smtClean="0"/>
              <a:t>Logical</a:t>
            </a:r>
            <a:r>
              <a:rPr lang="pt-BR" dirty="0" smtClean="0"/>
              <a:t> 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1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1335443" y="1548814"/>
            <a:ext cx="1940372" cy="996564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de campo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40348" y="4116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53" name="Group 52"/>
          <p:cNvGrpSpPr/>
          <p:nvPr/>
        </p:nvGrpSpPr>
        <p:grpSpPr>
          <a:xfrm>
            <a:off x="2523182" y="4275505"/>
            <a:ext cx="1940372" cy="996564"/>
            <a:chOff x="589542" y="1501467"/>
            <a:chExt cx="1940372" cy="996564"/>
          </a:xfrm>
        </p:grpSpPr>
        <p:sp>
          <p:nvSpPr>
            <p:cNvPr id="6" name="Freeform 5"/>
            <p:cNvSpPr/>
            <p:nvPr/>
          </p:nvSpPr>
          <p:spPr>
            <a:xfrm>
              <a:off x="589542" y="1501467"/>
              <a:ext cx="1940372" cy="996564"/>
            </a:xfrm>
            <a:custGeom>
              <a:avLst/>
              <a:gdLst>
                <a:gd name="connsiteX0" fmla="*/ 264597 w 1790434"/>
                <a:gd name="connsiteY0" fmla="*/ 158745 h 1658002"/>
                <a:gd name="connsiteX1" fmla="*/ 273416 w 1790434"/>
                <a:gd name="connsiteY1" fmla="*/ 202841 h 1658002"/>
                <a:gd name="connsiteX2" fmla="*/ 246957 w 1790434"/>
                <a:gd name="connsiteY2" fmla="*/ 264575 h 1658002"/>
                <a:gd name="connsiteX3" fmla="*/ 229317 w 1790434"/>
                <a:gd name="connsiteY3" fmla="*/ 326309 h 1658002"/>
                <a:gd name="connsiteX4" fmla="*/ 194038 w 1790434"/>
                <a:gd name="connsiteY4" fmla="*/ 343947 h 1658002"/>
                <a:gd name="connsiteX5" fmla="*/ 167578 w 1790434"/>
                <a:gd name="connsiteY5" fmla="*/ 379224 h 1658002"/>
                <a:gd name="connsiteX6" fmla="*/ 114659 w 1790434"/>
                <a:gd name="connsiteY6" fmla="*/ 414500 h 1658002"/>
                <a:gd name="connsiteX7" fmla="*/ 26460 w 1790434"/>
                <a:gd name="connsiteY7" fmla="*/ 537969 h 1658002"/>
                <a:gd name="connsiteX8" fmla="*/ 17640 w 1790434"/>
                <a:gd name="connsiteY8" fmla="*/ 582064 h 1658002"/>
                <a:gd name="connsiteX9" fmla="*/ 0 w 1790434"/>
                <a:gd name="connsiteY9" fmla="*/ 634979 h 1658002"/>
                <a:gd name="connsiteX10" fmla="*/ 8820 w 1790434"/>
                <a:gd name="connsiteY10" fmla="*/ 793724 h 1658002"/>
                <a:gd name="connsiteX11" fmla="*/ 17640 w 1790434"/>
                <a:gd name="connsiteY11" fmla="*/ 820182 h 1658002"/>
                <a:gd name="connsiteX12" fmla="*/ 26460 w 1790434"/>
                <a:gd name="connsiteY12" fmla="*/ 855458 h 1658002"/>
                <a:gd name="connsiteX13" fmla="*/ 35280 w 1790434"/>
                <a:gd name="connsiteY13" fmla="*/ 934831 h 1658002"/>
                <a:gd name="connsiteX14" fmla="*/ 44100 w 1790434"/>
                <a:gd name="connsiteY14" fmla="*/ 970108 h 1658002"/>
                <a:gd name="connsiteX15" fmla="*/ 26460 w 1790434"/>
                <a:gd name="connsiteY15" fmla="*/ 1172948 h 1658002"/>
                <a:gd name="connsiteX16" fmla="*/ 35280 w 1790434"/>
                <a:gd name="connsiteY16" fmla="*/ 1305236 h 1658002"/>
                <a:gd name="connsiteX17" fmla="*/ 52920 w 1790434"/>
                <a:gd name="connsiteY17" fmla="*/ 1358151 h 1658002"/>
                <a:gd name="connsiteX18" fmla="*/ 61740 w 1790434"/>
                <a:gd name="connsiteY18" fmla="*/ 1384608 h 1658002"/>
                <a:gd name="connsiteX19" fmla="*/ 88199 w 1790434"/>
                <a:gd name="connsiteY19" fmla="*/ 1402246 h 1658002"/>
                <a:gd name="connsiteX20" fmla="*/ 132298 w 1790434"/>
                <a:gd name="connsiteY20" fmla="*/ 1437523 h 1658002"/>
                <a:gd name="connsiteX21" fmla="*/ 202857 w 1790434"/>
                <a:gd name="connsiteY21" fmla="*/ 1455161 h 1658002"/>
                <a:gd name="connsiteX22" fmla="*/ 229317 w 1790434"/>
                <a:gd name="connsiteY22" fmla="*/ 1463981 h 1658002"/>
                <a:gd name="connsiteX23" fmla="*/ 255777 w 1790434"/>
                <a:gd name="connsiteY23" fmla="*/ 1455161 h 1658002"/>
                <a:gd name="connsiteX24" fmla="*/ 282236 w 1790434"/>
                <a:gd name="connsiteY24" fmla="*/ 1463981 h 1658002"/>
                <a:gd name="connsiteX25" fmla="*/ 308696 w 1790434"/>
                <a:gd name="connsiteY25" fmla="*/ 1446342 h 1658002"/>
                <a:gd name="connsiteX26" fmla="*/ 370435 w 1790434"/>
                <a:gd name="connsiteY26" fmla="*/ 1428704 h 1658002"/>
                <a:gd name="connsiteX27" fmla="*/ 396895 w 1790434"/>
                <a:gd name="connsiteY27" fmla="*/ 1419885 h 1658002"/>
                <a:gd name="connsiteX28" fmla="*/ 467454 w 1790434"/>
                <a:gd name="connsiteY28" fmla="*/ 1428704 h 1658002"/>
                <a:gd name="connsiteX29" fmla="*/ 520373 w 1790434"/>
                <a:gd name="connsiteY29" fmla="*/ 1428704 h 1658002"/>
                <a:gd name="connsiteX30" fmla="*/ 555652 w 1790434"/>
                <a:gd name="connsiteY30" fmla="*/ 1419885 h 1658002"/>
                <a:gd name="connsiteX31" fmla="*/ 617391 w 1790434"/>
                <a:gd name="connsiteY31" fmla="*/ 1455161 h 1658002"/>
                <a:gd name="connsiteX32" fmla="*/ 643851 w 1790434"/>
                <a:gd name="connsiteY32" fmla="*/ 1472800 h 1658002"/>
                <a:gd name="connsiteX33" fmla="*/ 705590 w 1790434"/>
                <a:gd name="connsiteY33" fmla="*/ 1543353 h 1658002"/>
                <a:gd name="connsiteX34" fmla="*/ 723230 w 1790434"/>
                <a:gd name="connsiteY34" fmla="*/ 1569810 h 1658002"/>
                <a:gd name="connsiteX35" fmla="*/ 776149 w 1790434"/>
                <a:gd name="connsiteY35" fmla="*/ 1596268 h 1658002"/>
                <a:gd name="connsiteX36" fmla="*/ 829068 w 1790434"/>
                <a:gd name="connsiteY36" fmla="*/ 1622725 h 1658002"/>
                <a:gd name="connsiteX37" fmla="*/ 855528 w 1790434"/>
                <a:gd name="connsiteY37" fmla="*/ 1640364 h 1658002"/>
                <a:gd name="connsiteX38" fmla="*/ 996646 w 1790434"/>
                <a:gd name="connsiteY38" fmla="*/ 1658002 h 1658002"/>
                <a:gd name="connsiteX39" fmla="*/ 1128944 w 1790434"/>
                <a:gd name="connsiteY39" fmla="*/ 1631545 h 1658002"/>
                <a:gd name="connsiteX40" fmla="*/ 1146583 w 1790434"/>
                <a:gd name="connsiteY40" fmla="*/ 1605087 h 1658002"/>
                <a:gd name="connsiteX41" fmla="*/ 1181863 w 1790434"/>
                <a:gd name="connsiteY41" fmla="*/ 1543353 h 1658002"/>
                <a:gd name="connsiteX42" fmla="*/ 1208323 w 1790434"/>
                <a:gd name="connsiteY42" fmla="*/ 1490438 h 1658002"/>
                <a:gd name="connsiteX43" fmla="*/ 1243602 w 1790434"/>
                <a:gd name="connsiteY43" fmla="*/ 1437523 h 1658002"/>
                <a:gd name="connsiteX44" fmla="*/ 1252422 w 1790434"/>
                <a:gd name="connsiteY44" fmla="*/ 1411066 h 1658002"/>
                <a:gd name="connsiteX45" fmla="*/ 1287701 w 1790434"/>
                <a:gd name="connsiteY45" fmla="*/ 1375789 h 1658002"/>
                <a:gd name="connsiteX46" fmla="*/ 1384720 w 1790434"/>
                <a:gd name="connsiteY46" fmla="*/ 1305236 h 1658002"/>
                <a:gd name="connsiteX47" fmla="*/ 1437639 w 1790434"/>
                <a:gd name="connsiteY47" fmla="*/ 1287597 h 1658002"/>
                <a:gd name="connsiteX48" fmla="*/ 1517018 w 1790434"/>
                <a:gd name="connsiteY48" fmla="*/ 1252321 h 1658002"/>
                <a:gd name="connsiteX49" fmla="*/ 1605217 w 1790434"/>
                <a:gd name="connsiteY49" fmla="*/ 1243502 h 1658002"/>
                <a:gd name="connsiteX50" fmla="*/ 1649316 w 1790434"/>
                <a:gd name="connsiteY50" fmla="*/ 1234682 h 1658002"/>
                <a:gd name="connsiteX51" fmla="*/ 1711055 w 1790434"/>
                <a:gd name="connsiteY51" fmla="*/ 1155310 h 1658002"/>
                <a:gd name="connsiteX52" fmla="*/ 1755155 w 1790434"/>
                <a:gd name="connsiteY52" fmla="*/ 1093576 h 1658002"/>
                <a:gd name="connsiteX53" fmla="*/ 1763974 w 1790434"/>
                <a:gd name="connsiteY53" fmla="*/ 1067118 h 1658002"/>
                <a:gd name="connsiteX54" fmla="*/ 1781614 w 1790434"/>
                <a:gd name="connsiteY54" fmla="*/ 1040661 h 1658002"/>
                <a:gd name="connsiteX55" fmla="*/ 1790434 w 1790434"/>
                <a:gd name="connsiteY55" fmla="*/ 1005384 h 1658002"/>
                <a:gd name="connsiteX56" fmla="*/ 1781614 w 1790434"/>
                <a:gd name="connsiteY56" fmla="*/ 890735 h 1658002"/>
                <a:gd name="connsiteX57" fmla="*/ 1737515 w 1790434"/>
                <a:gd name="connsiteY57" fmla="*/ 784905 h 1658002"/>
                <a:gd name="connsiteX58" fmla="*/ 1711055 w 1790434"/>
                <a:gd name="connsiteY58" fmla="*/ 758448 h 1658002"/>
                <a:gd name="connsiteX59" fmla="*/ 1640496 w 1790434"/>
                <a:gd name="connsiteY59" fmla="*/ 705533 h 1658002"/>
                <a:gd name="connsiteX60" fmla="*/ 1578757 w 1790434"/>
                <a:gd name="connsiteY60" fmla="*/ 661437 h 1658002"/>
                <a:gd name="connsiteX61" fmla="*/ 1552298 w 1790434"/>
                <a:gd name="connsiteY61" fmla="*/ 652618 h 1658002"/>
                <a:gd name="connsiteX62" fmla="*/ 1525838 w 1790434"/>
                <a:gd name="connsiteY62" fmla="*/ 634979 h 1658002"/>
                <a:gd name="connsiteX63" fmla="*/ 1499378 w 1790434"/>
                <a:gd name="connsiteY63" fmla="*/ 626160 h 1658002"/>
                <a:gd name="connsiteX64" fmla="*/ 1446459 w 1790434"/>
                <a:gd name="connsiteY64" fmla="*/ 582064 h 1658002"/>
                <a:gd name="connsiteX65" fmla="*/ 1472919 w 1790434"/>
                <a:gd name="connsiteY65" fmla="*/ 432139 h 1658002"/>
                <a:gd name="connsiteX66" fmla="*/ 1490558 w 1790434"/>
                <a:gd name="connsiteY66" fmla="*/ 379224 h 1658002"/>
                <a:gd name="connsiteX67" fmla="*/ 1481739 w 1790434"/>
                <a:gd name="connsiteY67" fmla="*/ 229298 h 1658002"/>
                <a:gd name="connsiteX68" fmla="*/ 1472919 w 1790434"/>
                <a:gd name="connsiteY68" fmla="*/ 194021 h 1658002"/>
                <a:gd name="connsiteX69" fmla="*/ 1455279 w 1790434"/>
                <a:gd name="connsiteY69" fmla="*/ 167564 h 1658002"/>
                <a:gd name="connsiteX70" fmla="*/ 1428819 w 1790434"/>
                <a:gd name="connsiteY70" fmla="*/ 132287 h 1658002"/>
                <a:gd name="connsiteX71" fmla="*/ 1349440 w 1790434"/>
                <a:gd name="connsiteY71" fmla="*/ 79372 h 1658002"/>
                <a:gd name="connsiteX72" fmla="*/ 1296521 w 1790434"/>
                <a:gd name="connsiteY72" fmla="*/ 70553 h 1658002"/>
                <a:gd name="connsiteX73" fmla="*/ 1217142 w 1790434"/>
                <a:gd name="connsiteY73" fmla="*/ 79372 h 1658002"/>
                <a:gd name="connsiteX74" fmla="*/ 1190683 w 1790434"/>
                <a:gd name="connsiteY74" fmla="*/ 70553 h 1658002"/>
                <a:gd name="connsiteX75" fmla="*/ 1137764 w 1790434"/>
                <a:gd name="connsiteY75" fmla="*/ 105830 h 1658002"/>
                <a:gd name="connsiteX76" fmla="*/ 1014285 w 1790434"/>
                <a:gd name="connsiteY76" fmla="*/ 149926 h 1658002"/>
                <a:gd name="connsiteX77" fmla="*/ 979006 w 1790434"/>
                <a:gd name="connsiteY77" fmla="*/ 158745 h 1658002"/>
                <a:gd name="connsiteX78" fmla="*/ 873168 w 1790434"/>
                <a:gd name="connsiteY78" fmla="*/ 167564 h 1658002"/>
                <a:gd name="connsiteX79" fmla="*/ 829068 w 1790434"/>
                <a:gd name="connsiteY79" fmla="*/ 158745 h 1658002"/>
                <a:gd name="connsiteX80" fmla="*/ 749689 w 1790434"/>
                <a:gd name="connsiteY80" fmla="*/ 149926 h 1658002"/>
                <a:gd name="connsiteX81" fmla="*/ 740869 w 1790434"/>
                <a:gd name="connsiteY81" fmla="*/ 123468 h 1658002"/>
                <a:gd name="connsiteX82" fmla="*/ 670311 w 1790434"/>
                <a:gd name="connsiteY82" fmla="*/ 35276 h 1658002"/>
                <a:gd name="connsiteX83" fmla="*/ 582112 w 1790434"/>
                <a:gd name="connsiteY83" fmla="*/ 8819 h 1658002"/>
                <a:gd name="connsiteX84" fmla="*/ 546832 w 1790434"/>
                <a:gd name="connsiteY84" fmla="*/ 0 h 1658002"/>
                <a:gd name="connsiteX85" fmla="*/ 458634 w 1790434"/>
                <a:gd name="connsiteY85" fmla="*/ 0 h 1658002"/>
                <a:gd name="connsiteX86" fmla="*/ 414534 w 1790434"/>
                <a:gd name="connsiteY86" fmla="*/ 8819 h 1658002"/>
                <a:gd name="connsiteX87" fmla="*/ 379255 w 1790434"/>
                <a:gd name="connsiteY87" fmla="*/ 35276 h 1658002"/>
                <a:gd name="connsiteX88" fmla="*/ 361615 w 1790434"/>
                <a:gd name="connsiteY88" fmla="*/ 52915 h 1658002"/>
                <a:gd name="connsiteX89" fmla="*/ 335155 w 1790434"/>
                <a:gd name="connsiteY89" fmla="*/ 70553 h 1658002"/>
                <a:gd name="connsiteX90" fmla="*/ 291056 w 1790434"/>
                <a:gd name="connsiteY90" fmla="*/ 123468 h 1658002"/>
                <a:gd name="connsiteX91" fmla="*/ 264597 w 1790434"/>
                <a:gd name="connsiteY91" fmla="*/ 158745 h 16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90434" h="1658002">
                  <a:moveTo>
                    <a:pt x="264597" y="158745"/>
                  </a:moveTo>
                  <a:cubicBezTo>
                    <a:pt x="261657" y="171974"/>
                    <a:pt x="273416" y="187851"/>
                    <a:pt x="273416" y="202841"/>
                  </a:cubicBezTo>
                  <a:cubicBezTo>
                    <a:pt x="273416" y="231317"/>
                    <a:pt x="261360" y="242972"/>
                    <a:pt x="246957" y="264575"/>
                  </a:cubicBezTo>
                  <a:cubicBezTo>
                    <a:pt x="246881" y="264881"/>
                    <a:pt x="233534" y="322092"/>
                    <a:pt x="229317" y="326309"/>
                  </a:cubicBezTo>
                  <a:cubicBezTo>
                    <a:pt x="220020" y="335605"/>
                    <a:pt x="205798" y="338068"/>
                    <a:pt x="194038" y="343947"/>
                  </a:cubicBezTo>
                  <a:cubicBezTo>
                    <a:pt x="185218" y="355706"/>
                    <a:pt x="178565" y="369459"/>
                    <a:pt x="167578" y="379224"/>
                  </a:cubicBezTo>
                  <a:cubicBezTo>
                    <a:pt x="151733" y="393308"/>
                    <a:pt x="127903" y="397946"/>
                    <a:pt x="114659" y="414500"/>
                  </a:cubicBezTo>
                  <a:cubicBezTo>
                    <a:pt x="35887" y="512958"/>
                    <a:pt x="60938" y="469019"/>
                    <a:pt x="26460" y="537969"/>
                  </a:cubicBezTo>
                  <a:cubicBezTo>
                    <a:pt x="23520" y="552667"/>
                    <a:pt x="21584" y="567603"/>
                    <a:pt x="17640" y="582064"/>
                  </a:cubicBezTo>
                  <a:cubicBezTo>
                    <a:pt x="12747" y="600001"/>
                    <a:pt x="0" y="634979"/>
                    <a:pt x="0" y="634979"/>
                  </a:cubicBezTo>
                  <a:cubicBezTo>
                    <a:pt x="2940" y="687894"/>
                    <a:pt x="3795" y="740966"/>
                    <a:pt x="8820" y="793724"/>
                  </a:cubicBezTo>
                  <a:cubicBezTo>
                    <a:pt x="9701" y="802979"/>
                    <a:pt x="15086" y="811243"/>
                    <a:pt x="17640" y="820182"/>
                  </a:cubicBezTo>
                  <a:cubicBezTo>
                    <a:pt x="20970" y="831836"/>
                    <a:pt x="23520" y="843699"/>
                    <a:pt x="26460" y="855458"/>
                  </a:cubicBezTo>
                  <a:cubicBezTo>
                    <a:pt x="29400" y="881916"/>
                    <a:pt x="31232" y="908520"/>
                    <a:pt x="35280" y="934831"/>
                  </a:cubicBezTo>
                  <a:cubicBezTo>
                    <a:pt x="37123" y="946811"/>
                    <a:pt x="44100" y="957987"/>
                    <a:pt x="44100" y="970108"/>
                  </a:cubicBezTo>
                  <a:cubicBezTo>
                    <a:pt x="44100" y="1127926"/>
                    <a:pt x="52431" y="1095043"/>
                    <a:pt x="26460" y="1172948"/>
                  </a:cubicBezTo>
                  <a:cubicBezTo>
                    <a:pt x="29400" y="1217044"/>
                    <a:pt x="29029" y="1261486"/>
                    <a:pt x="35280" y="1305236"/>
                  </a:cubicBezTo>
                  <a:cubicBezTo>
                    <a:pt x="37910" y="1323642"/>
                    <a:pt x="47040" y="1340513"/>
                    <a:pt x="52920" y="1358151"/>
                  </a:cubicBezTo>
                  <a:cubicBezTo>
                    <a:pt x="55860" y="1366970"/>
                    <a:pt x="54005" y="1379452"/>
                    <a:pt x="61740" y="1384608"/>
                  </a:cubicBezTo>
                  <a:cubicBezTo>
                    <a:pt x="70560" y="1390487"/>
                    <a:pt x="79922" y="1395625"/>
                    <a:pt x="88199" y="1402246"/>
                  </a:cubicBezTo>
                  <a:cubicBezTo>
                    <a:pt x="106671" y="1417023"/>
                    <a:pt x="107414" y="1428475"/>
                    <a:pt x="132298" y="1437523"/>
                  </a:cubicBezTo>
                  <a:cubicBezTo>
                    <a:pt x="155082" y="1445807"/>
                    <a:pt x="179858" y="1447495"/>
                    <a:pt x="202857" y="1455161"/>
                  </a:cubicBezTo>
                  <a:lnTo>
                    <a:pt x="229317" y="1463981"/>
                  </a:lnTo>
                  <a:cubicBezTo>
                    <a:pt x="238137" y="1461041"/>
                    <a:pt x="246480" y="1455161"/>
                    <a:pt x="255777" y="1455161"/>
                  </a:cubicBezTo>
                  <a:cubicBezTo>
                    <a:pt x="265074" y="1455161"/>
                    <a:pt x="273066" y="1465509"/>
                    <a:pt x="282236" y="1463981"/>
                  </a:cubicBezTo>
                  <a:cubicBezTo>
                    <a:pt x="292692" y="1462239"/>
                    <a:pt x="299215" y="1451082"/>
                    <a:pt x="308696" y="1446342"/>
                  </a:cubicBezTo>
                  <a:cubicBezTo>
                    <a:pt x="322794" y="1439293"/>
                    <a:pt x="357248" y="1432471"/>
                    <a:pt x="370435" y="1428704"/>
                  </a:cubicBezTo>
                  <a:cubicBezTo>
                    <a:pt x="379374" y="1426150"/>
                    <a:pt x="388075" y="1422825"/>
                    <a:pt x="396895" y="1419885"/>
                  </a:cubicBezTo>
                  <a:cubicBezTo>
                    <a:pt x="420415" y="1422825"/>
                    <a:pt x="443751" y="1428704"/>
                    <a:pt x="467454" y="1428704"/>
                  </a:cubicBezTo>
                  <a:cubicBezTo>
                    <a:pt x="538013" y="1428704"/>
                    <a:pt x="449812" y="1405186"/>
                    <a:pt x="520373" y="1428704"/>
                  </a:cubicBezTo>
                  <a:cubicBezTo>
                    <a:pt x="532133" y="1425764"/>
                    <a:pt x="543530" y="1419885"/>
                    <a:pt x="555652" y="1419885"/>
                  </a:cubicBezTo>
                  <a:cubicBezTo>
                    <a:pt x="578553" y="1419885"/>
                    <a:pt x="602350" y="1444418"/>
                    <a:pt x="617391" y="1455161"/>
                  </a:cubicBezTo>
                  <a:cubicBezTo>
                    <a:pt x="626017" y="1461322"/>
                    <a:pt x="635031" y="1466920"/>
                    <a:pt x="643851" y="1472800"/>
                  </a:cubicBezTo>
                  <a:cubicBezTo>
                    <a:pt x="685010" y="1534535"/>
                    <a:pt x="661491" y="1513957"/>
                    <a:pt x="705590" y="1543353"/>
                  </a:cubicBezTo>
                  <a:cubicBezTo>
                    <a:pt x="711470" y="1552172"/>
                    <a:pt x="715735" y="1562315"/>
                    <a:pt x="723230" y="1569810"/>
                  </a:cubicBezTo>
                  <a:cubicBezTo>
                    <a:pt x="748508" y="1595086"/>
                    <a:pt x="747454" y="1581922"/>
                    <a:pt x="776149" y="1596268"/>
                  </a:cubicBezTo>
                  <a:cubicBezTo>
                    <a:pt x="844543" y="1630461"/>
                    <a:pt x="762559" y="1600557"/>
                    <a:pt x="829068" y="1622725"/>
                  </a:cubicBezTo>
                  <a:cubicBezTo>
                    <a:pt x="837888" y="1628605"/>
                    <a:pt x="846047" y="1635624"/>
                    <a:pt x="855528" y="1640364"/>
                  </a:cubicBezTo>
                  <a:cubicBezTo>
                    <a:pt x="893603" y="1659400"/>
                    <a:pt x="974768" y="1656319"/>
                    <a:pt x="996646" y="1658002"/>
                  </a:cubicBezTo>
                  <a:cubicBezTo>
                    <a:pt x="1032295" y="1654437"/>
                    <a:pt x="1094011" y="1656495"/>
                    <a:pt x="1128944" y="1631545"/>
                  </a:cubicBezTo>
                  <a:cubicBezTo>
                    <a:pt x="1137569" y="1625384"/>
                    <a:pt x="1141129" y="1614176"/>
                    <a:pt x="1146583" y="1605087"/>
                  </a:cubicBezTo>
                  <a:cubicBezTo>
                    <a:pt x="1158778" y="1584764"/>
                    <a:pt x="1170625" y="1564221"/>
                    <a:pt x="1181863" y="1543353"/>
                  </a:cubicBezTo>
                  <a:cubicBezTo>
                    <a:pt x="1191213" y="1525990"/>
                    <a:pt x="1198386" y="1507472"/>
                    <a:pt x="1208323" y="1490438"/>
                  </a:cubicBezTo>
                  <a:cubicBezTo>
                    <a:pt x="1219005" y="1472127"/>
                    <a:pt x="1236898" y="1457634"/>
                    <a:pt x="1243602" y="1437523"/>
                  </a:cubicBezTo>
                  <a:cubicBezTo>
                    <a:pt x="1246542" y="1428704"/>
                    <a:pt x="1247018" y="1418630"/>
                    <a:pt x="1252422" y="1411066"/>
                  </a:cubicBezTo>
                  <a:cubicBezTo>
                    <a:pt x="1262089" y="1397534"/>
                    <a:pt x="1275271" y="1386837"/>
                    <a:pt x="1287701" y="1375789"/>
                  </a:cubicBezTo>
                  <a:cubicBezTo>
                    <a:pt x="1308393" y="1357398"/>
                    <a:pt x="1361142" y="1317024"/>
                    <a:pt x="1384720" y="1305236"/>
                  </a:cubicBezTo>
                  <a:cubicBezTo>
                    <a:pt x="1401351" y="1296921"/>
                    <a:pt x="1422168" y="1297910"/>
                    <a:pt x="1437639" y="1287597"/>
                  </a:cubicBezTo>
                  <a:cubicBezTo>
                    <a:pt x="1468644" y="1266930"/>
                    <a:pt x="1473210" y="1260534"/>
                    <a:pt x="1517018" y="1252321"/>
                  </a:cubicBezTo>
                  <a:cubicBezTo>
                    <a:pt x="1546058" y="1246876"/>
                    <a:pt x="1575817" y="1246442"/>
                    <a:pt x="1605217" y="1243502"/>
                  </a:cubicBezTo>
                  <a:cubicBezTo>
                    <a:pt x="1619917" y="1240562"/>
                    <a:pt x="1635908" y="1241386"/>
                    <a:pt x="1649316" y="1234682"/>
                  </a:cubicBezTo>
                  <a:cubicBezTo>
                    <a:pt x="1670359" y="1224161"/>
                    <a:pt x="1703543" y="1166041"/>
                    <a:pt x="1711055" y="1155310"/>
                  </a:cubicBezTo>
                  <a:cubicBezTo>
                    <a:pt x="1787677" y="1045858"/>
                    <a:pt x="1697775" y="1179636"/>
                    <a:pt x="1755155" y="1093576"/>
                  </a:cubicBezTo>
                  <a:cubicBezTo>
                    <a:pt x="1758095" y="1084757"/>
                    <a:pt x="1759816" y="1075433"/>
                    <a:pt x="1763974" y="1067118"/>
                  </a:cubicBezTo>
                  <a:cubicBezTo>
                    <a:pt x="1768714" y="1057638"/>
                    <a:pt x="1777438" y="1050403"/>
                    <a:pt x="1781614" y="1040661"/>
                  </a:cubicBezTo>
                  <a:cubicBezTo>
                    <a:pt x="1786389" y="1029520"/>
                    <a:pt x="1787494" y="1017143"/>
                    <a:pt x="1790434" y="1005384"/>
                  </a:cubicBezTo>
                  <a:cubicBezTo>
                    <a:pt x="1787494" y="967168"/>
                    <a:pt x="1788471" y="928446"/>
                    <a:pt x="1781614" y="890735"/>
                  </a:cubicBezTo>
                  <a:cubicBezTo>
                    <a:pt x="1775213" y="855532"/>
                    <a:pt x="1761728" y="813958"/>
                    <a:pt x="1737515" y="784905"/>
                  </a:cubicBezTo>
                  <a:cubicBezTo>
                    <a:pt x="1729530" y="775324"/>
                    <a:pt x="1720709" y="766346"/>
                    <a:pt x="1711055" y="758448"/>
                  </a:cubicBezTo>
                  <a:cubicBezTo>
                    <a:pt x="1688301" y="739833"/>
                    <a:pt x="1664016" y="723171"/>
                    <a:pt x="1640496" y="705533"/>
                  </a:cubicBezTo>
                  <a:cubicBezTo>
                    <a:pt x="1632498" y="699535"/>
                    <a:pt x="1591660" y="667888"/>
                    <a:pt x="1578757" y="661437"/>
                  </a:cubicBezTo>
                  <a:cubicBezTo>
                    <a:pt x="1570442" y="657280"/>
                    <a:pt x="1561118" y="655558"/>
                    <a:pt x="1552298" y="652618"/>
                  </a:cubicBezTo>
                  <a:cubicBezTo>
                    <a:pt x="1543478" y="646738"/>
                    <a:pt x="1535319" y="639719"/>
                    <a:pt x="1525838" y="634979"/>
                  </a:cubicBezTo>
                  <a:cubicBezTo>
                    <a:pt x="1517522" y="630822"/>
                    <a:pt x="1507450" y="630772"/>
                    <a:pt x="1499378" y="626160"/>
                  </a:cubicBezTo>
                  <a:cubicBezTo>
                    <a:pt x="1474917" y="612184"/>
                    <a:pt x="1464610" y="600214"/>
                    <a:pt x="1446459" y="582064"/>
                  </a:cubicBezTo>
                  <a:cubicBezTo>
                    <a:pt x="1456963" y="466532"/>
                    <a:pt x="1445010" y="515861"/>
                    <a:pt x="1472919" y="432139"/>
                  </a:cubicBezTo>
                  <a:lnTo>
                    <a:pt x="1490558" y="379224"/>
                  </a:lnTo>
                  <a:cubicBezTo>
                    <a:pt x="1487618" y="329249"/>
                    <a:pt x="1486485" y="279134"/>
                    <a:pt x="1481739" y="229298"/>
                  </a:cubicBezTo>
                  <a:cubicBezTo>
                    <a:pt x="1480590" y="217232"/>
                    <a:pt x="1477694" y="205162"/>
                    <a:pt x="1472919" y="194021"/>
                  </a:cubicBezTo>
                  <a:cubicBezTo>
                    <a:pt x="1468743" y="184279"/>
                    <a:pt x="1461440" y="176189"/>
                    <a:pt x="1455279" y="167564"/>
                  </a:cubicBezTo>
                  <a:cubicBezTo>
                    <a:pt x="1446735" y="155603"/>
                    <a:pt x="1440112" y="141697"/>
                    <a:pt x="1428819" y="132287"/>
                  </a:cubicBezTo>
                  <a:cubicBezTo>
                    <a:pt x="1404389" y="111930"/>
                    <a:pt x="1380807" y="84599"/>
                    <a:pt x="1349440" y="79372"/>
                  </a:cubicBezTo>
                  <a:lnTo>
                    <a:pt x="1296521" y="70553"/>
                  </a:lnTo>
                  <a:cubicBezTo>
                    <a:pt x="1270061" y="73493"/>
                    <a:pt x="1243764" y="79372"/>
                    <a:pt x="1217142" y="79372"/>
                  </a:cubicBezTo>
                  <a:cubicBezTo>
                    <a:pt x="1207845" y="79372"/>
                    <a:pt x="1199503" y="67613"/>
                    <a:pt x="1190683" y="70553"/>
                  </a:cubicBezTo>
                  <a:cubicBezTo>
                    <a:pt x="1170571" y="77257"/>
                    <a:pt x="1157448" y="97957"/>
                    <a:pt x="1137764" y="105830"/>
                  </a:cubicBezTo>
                  <a:cubicBezTo>
                    <a:pt x="1097542" y="121917"/>
                    <a:pt x="1056231" y="139440"/>
                    <a:pt x="1014285" y="149926"/>
                  </a:cubicBezTo>
                  <a:cubicBezTo>
                    <a:pt x="1002525" y="152866"/>
                    <a:pt x="991034" y="157242"/>
                    <a:pt x="979006" y="158745"/>
                  </a:cubicBezTo>
                  <a:cubicBezTo>
                    <a:pt x="943878" y="163136"/>
                    <a:pt x="908447" y="164624"/>
                    <a:pt x="873168" y="167564"/>
                  </a:cubicBezTo>
                  <a:cubicBezTo>
                    <a:pt x="858468" y="164624"/>
                    <a:pt x="843908" y="160865"/>
                    <a:pt x="829068" y="158745"/>
                  </a:cubicBezTo>
                  <a:cubicBezTo>
                    <a:pt x="802713" y="154980"/>
                    <a:pt x="774408" y="159813"/>
                    <a:pt x="749689" y="149926"/>
                  </a:cubicBezTo>
                  <a:cubicBezTo>
                    <a:pt x="741057" y="146474"/>
                    <a:pt x="745384" y="131594"/>
                    <a:pt x="740869" y="123468"/>
                  </a:cubicBezTo>
                  <a:cubicBezTo>
                    <a:pt x="726993" y="98493"/>
                    <a:pt x="696553" y="52769"/>
                    <a:pt x="670311" y="35276"/>
                  </a:cubicBezTo>
                  <a:cubicBezTo>
                    <a:pt x="643957" y="17708"/>
                    <a:pt x="611754" y="15405"/>
                    <a:pt x="582112" y="8819"/>
                  </a:cubicBezTo>
                  <a:cubicBezTo>
                    <a:pt x="570279" y="6190"/>
                    <a:pt x="558592" y="2940"/>
                    <a:pt x="546832" y="0"/>
                  </a:cubicBezTo>
                  <a:cubicBezTo>
                    <a:pt x="464888" y="20484"/>
                    <a:pt x="566760" y="0"/>
                    <a:pt x="458634" y="0"/>
                  </a:cubicBezTo>
                  <a:cubicBezTo>
                    <a:pt x="443643" y="0"/>
                    <a:pt x="429234" y="5879"/>
                    <a:pt x="414534" y="8819"/>
                  </a:cubicBezTo>
                  <a:cubicBezTo>
                    <a:pt x="402774" y="17638"/>
                    <a:pt x="390548" y="25866"/>
                    <a:pt x="379255" y="35276"/>
                  </a:cubicBezTo>
                  <a:cubicBezTo>
                    <a:pt x="372867" y="40599"/>
                    <a:pt x="368108" y="47721"/>
                    <a:pt x="361615" y="52915"/>
                  </a:cubicBezTo>
                  <a:cubicBezTo>
                    <a:pt x="353338" y="59536"/>
                    <a:pt x="343298" y="63767"/>
                    <a:pt x="335155" y="70553"/>
                  </a:cubicBezTo>
                  <a:cubicBezTo>
                    <a:pt x="309692" y="91771"/>
                    <a:pt x="308399" y="97456"/>
                    <a:pt x="291056" y="123468"/>
                  </a:cubicBezTo>
                  <a:cubicBezTo>
                    <a:pt x="280921" y="153870"/>
                    <a:pt x="267537" y="145516"/>
                    <a:pt x="264597" y="158745"/>
                  </a:cubicBez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76850" y="1831059"/>
              <a:ext cx="914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Modelo</a:t>
              </a:r>
              <a:endParaRPr lang="pt-BR" dirty="0"/>
            </a:p>
          </p:txBody>
        </p:sp>
      </p:grpSp>
      <p:sp>
        <p:nvSpPr>
          <p:cNvPr id="21" name="Freeform 20"/>
          <p:cNvSpPr/>
          <p:nvPr/>
        </p:nvSpPr>
        <p:spPr>
          <a:xfrm>
            <a:off x="5677685" y="2393324"/>
            <a:ext cx="1940372" cy="996564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Script de análise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73954" y="4376495"/>
            <a:ext cx="1940372" cy="996564"/>
            <a:chOff x="589542" y="3168831"/>
            <a:chExt cx="1940372" cy="996564"/>
          </a:xfrm>
        </p:grpSpPr>
        <p:sp>
          <p:nvSpPr>
            <p:cNvPr id="24" name="Freeform 23"/>
            <p:cNvSpPr/>
            <p:nvPr/>
          </p:nvSpPr>
          <p:spPr>
            <a:xfrm>
              <a:off x="589542" y="3168831"/>
              <a:ext cx="1940372" cy="996564"/>
            </a:xfrm>
            <a:custGeom>
              <a:avLst/>
              <a:gdLst>
                <a:gd name="connsiteX0" fmla="*/ 264597 w 1790434"/>
                <a:gd name="connsiteY0" fmla="*/ 158745 h 1658002"/>
                <a:gd name="connsiteX1" fmla="*/ 273416 w 1790434"/>
                <a:gd name="connsiteY1" fmla="*/ 202841 h 1658002"/>
                <a:gd name="connsiteX2" fmla="*/ 246957 w 1790434"/>
                <a:gd name="connsiteY2" fmla="*/ 264575 h 1658002"/>
                <a:gd name="connsiteX3" fmla="*/ 229317 w 1790434"/>
                <a:gd name="connsiteY3" fmla="*/ 326309 h 1658002"/>
                <a:gd name="connsiteX4" fmla="*/ 194038 w 1790434"/>
                <a:gd name="connsiteY4" fmla="*/ 343947 h 1658002"/>
                <a:gd name="connsiteX5" fmla="*/ 167578 w 1790434"/>
                <a:gd name="connsiteY5" fmla="*/ 379224 h 1658002"/>
                <a:gd name="connsiteX6" fmla="*/ 114659 w 1790434"/>
                <a:gd name="connsiteY6" fmla="*/ 414500 h 1658002"/>
                <a:gd name="connsiteX7" fmla="*/ 26460 w 1790434"/>
                <a:gd name="connsiteY7" fmla="*/ 537969 h 1658002"/>
                <a:gd name="connsiteX8" fmla="*/ 17640 w 1790434"/>
                <a:gd name="connsiteY8" fmla="*/ 582064 h 1658002"/>
                <a:gd name="connsiteX9" fmla="*/ 0 w 1790434"/>
                <a:gd name="connsiteY9" fmla="*/ 634979 h 1658002"/>
                <a:gd name="connsiteX10" fmla="*/ 8820 w 1790434"/>
                <a:gd name="connsiteY10" fmla="*/ 793724 h 1658002"/>
                <a:gd name="connsiteX11" fmla="*/ 17640 w 1790434"/>
                <a:gd name="connsiteY11" fmla="*/ 820182 h 1658002"/>
                <a:gd name="connsiteX12" fmla="*/ 26460 w 1790434"/>
                <a:gd name="connsiteY12" fmla="*/ 855458 h 1658002"/>
                <a:gd name="connsiteX13" fmla="*/ 35280 w 1790434"/>
                <a:gd name="connsiteY13" fmla="*/ 934831 h 1658002"/>
                <a:gd name="connsiteX14" fmla="*/ 44100 w 1790434"/>
                <a:gd name="connsiteY14" fmla="*/ 970108 h 1658002"/>
                <a:gd name="connsiteX15" fmla="*/ 26460 w 1790434"/>
                <a:gd name="connsiteY15" fmla="*/ 1172948 h 1658002"/>
                <a:gd name="connsiteX16" fmla="*/ 35280 w 1790434"/>
                <a:gd name="connsiteY16" fmla="*/ 1305236 h 1658002"/>
                <a:gd name="connsiteX17" fmla="*/ 52920 w 1790434"/>
                <a:gd name="connsiteY17" fmla="*/ 1358151 h 1658002"/>
                <a:gd name="connsiteX18" fmla="*/ 61740 w 1790434"/>
                <a:gd name="connsiteY18" fmla="*/ 1384608 h 1658002"/>
                <a:gd name="connsiteX19" fmla="*/ 88199 w 1790434"/>
                <a:gd name="connsiteY19" fmla="*/ 1402246 h 1658002"/>
                <a:gd name="connsiteX20" fmla="*/ 132298 w 1790434"/>
                <a:gd name="connsiteY20" fmla="*/ 1437523 h 1658002"/>
                <a:gd name="connsiteX21" fmla="*/ 202857 w 1790434"/>
                <a:gd name="connsiteY21" fmla="*/ 1455161 h 1658002"/>
                <a:gd name="connsiteX22" fmla="*/ 229317 w 1790434"/>
                <a:gd name="connsiteY22" fmla="*/ 1463981 h 1658002"/>
                <a:gd name="connsiteX23" fmla="*/ 255777 w 1790434"/>
                <a:gd name="connsiteY23" fmla="*/ 1455161 h 1658002"/>
                <a:gd name="connsiteX24" fmla="*/ 282236 w 1790434"/>
                <a:gd name="connsiteY24" fmla="*/ 1463981 h 1658002"/>
                <a:gd name="connsiteX25" fmla="*/ 308696 w 1790434"/>
                <a:gd name="connsiteY25" fmla="*/ 1446342 h 1658002"/>
                <a:gd name="connsiteX26" fmla="*/ 370435 w 1790434"/>
                <a:gd name="connsiteY26" fmla="*/ 1428704 h 1658002"/>
                <a:gd name="connsiteX27" fmla="*/ 396895 w 1790434"/>
                <a:gd name="connsiteY27" fmla="*/ 1419885 h 1658002"/>
                <a:gd name="connsiteX28" fmla="*/ 467454 w 1790434"/>
                <a:gd name="connsiteY28" fmla="*/ 1428704 h 1658002"/>
                <a:gd name="connsiteX29" fmla="*/ 520373 w 1790434"/>
                <a:gd name="connsiteY29" fmla="*/ 1428704 h 1658002"/>
                <a:gd name="connsiteX30" fmla="*/ 555652 w 1790434"/>
                <a:gd name="connsiteY30" fmla="*/ 1419885 h 1658002"/>
                <a:gd name="connsiteX31" fmla="*/ 617391 w 1790434"/>
                <a:gd name="connsiteY31" fmla="*/ 1455161 h 1658002"/>
                <a:gd name="connsiteX32" fmla="*/ 643851 w 1790434"/>
                <a:gd name="connsiteY32" fmla="*/ 1472800 h 1658002"/>
                <a:gd name="connsiteX33" fmla="*/ 705590 w 1790434"/>
                <a:gd name="connsiteY33" fmla="*/ 1543353 h 1658002"/>
                <a:gd name="connsiteX34" fmla="*/ 723230 w 1790434"/>
                <a:gd name="connsiteY34" fmla="*/ 1569810 h 1658002"/>
                <a:gd name="connsiteX35" fmla="*/ 776149 w 1790434"/>
                <a:gd name="connsiteY35" fmla="*/ 1596268 h 1658002"/>
                <a:gd name="connsiteX36" fmla="*/ 829068 w 1790434"/>
                <a:gd name="connsiteY36" fmla="*/ 1622725 h 1658002"/>
                <a:gd name="connsiteX37" fmla="*/ 855528 w 1790434"/>
                <a:gd name="connsiteY37" fmla="*/ 1640364 h 1658002"/>
                <a:gd name="connsiteX38" fmla="*/ 996646 w 1790434"/>
                <a:gd name="connsiteY38" fmla="*/ 1658002 h 1658002"/>
                <a:gd name="connsiteX39" fmla="*/ 1128944 w 1790434"/>
                <a:gd name="connsiteY39" fmla="*/ 1631545 h 1658002"/>
                <a:gd name="connsiteX40" fmla="*/ 1146583 w 1790434"/>
                <a:gd name="connsiteY40" fmla="*/ 1605087 h 1658002"/>
                <a:gd name="connsiteX41" fmla="*/ 1181863 w 1790434"/>
                <a:gd name="connsiteY41" fmla="*/ 1543353 h 1658002"/>
                <a:gd name="connsiteX42" fmla="*/ 1208323 w 1790434"/>
                <a:gd name="connsiteY42" fmla="*/ 1490438 h 1658002"/>
                <a:gd name="connsiteX43" fmla="*/ 1243602 w 1790434"/>
                <a:gd name="connsiteY43" fmla="*/ 1437523 h 1658002"/>
                <a:gd name="connsiteX44" fmla="*/ 1252422 w 1790434"/>
                <a:gd name="connsiteY44" fmla="*/ 1411066 h 1658002"/>
                <a:gd name="connsiteX45" fmla="*/ 1287701 w 1790434"/>
                <a:gd name="connsiteY45" fmla="*/ 1375789 h 1658002"/>
                <a:gd name="connsiteX46" fmla="*/ 1384720 w 1790434"/>
                <a:gd name="connsiteY46" fmla="*/ 1305236 h 1658002"/>
                <a:gd name="connsiteX47" fmla="*/ 1437639 w 1790434"/>
                <a:gd name="connsiteY47" fmla="*/ 1287597 h 1658002"/>
                <a:gd name="connsiteX48" fmla="*/ 1517018 w 1790434"/>
                <a:gd name="connsiteY48" fmla="*/ 1252321 h 1658002"/>
                <a:gd name="connsiteX49" fmla="*/ 1605217 w 1790434"/>
                <a:gd name="connsiteY49" fmla="*/ 1243502 h 1658002"/>
                <a:gd name="connsiteX50" fmla="*/ 1649316 w 1790434"/>
                <a:gd name="connsiteY50" fmla="*/ 1234682 h 1658002"/>
                <a:gd name="connsiteX51" fmla="*/ 1711055 w 1790434"/>
                <a:gd name="connsiteY51" fmla="*/ 1155310 h 1658002"/>
                <a:gd name="connsiteX52" fmla="*/ 1755155 w 1790434"/>
                <a:gd name="connsiteY52" fmla="*/ 1093576 h 1658002"/>
                <a:gd name="connsiteX53" fmla="*/ 1763974 w 1790434"/>
                <a:gd name="connsiteY53" fmla="*/ 1067118 h 1658002"/>
                <a:gd name="connsiteX54" fmla="*/ 1781614 w 1790434"/>
                <a:gd name="connsiteY54" fmla="*/ 1040661 h 1658002"/>
                <a:gd name="connsiteX55" fmla="*/ 1790434 w 1790434"/>
                <a:gd name="connsiteY55" fmla="*/ 1005384 h 1658002"/>
                <a:gd name="connsiteX56" fmla="*/ 1781614 w 1790434"/>
                <a:gd name="connsiteY56" fmla="*/ 890735 h 1658002"/>
                <a:gd name="connsiteX57" fmla="*/ 1737515 w 1790434"/>
                <a:gd name="connsiteY57" fmla="*/ 784905 h 1658002"/>
                <a:gd name="connsiteX58" fmla="*/ 1711055 w 1790434"/>
                <a:gd name="connsiteY58" fmla="*/ 758448 h 1658002"/>
                <a:gd name="connsiteX59" fmla="*/ 1640496 w 1790434"/>
                <a:gd name="connsiteY59" fmla="*/ 705533 h 1658002"/>
                <a:gd name="connsiteX60" fmla="*/ 1578757 w 1790434"/>
                <a:gd name="connsiteY60" fmla="*/ 661437 h 1658002"/>
                <a:gd name="connsiteX61" fmla="*/ 1552298 w 1790434"/>
                <a:gd name="connsiteY61" fmla="*/ 652618 h 1658002"/>
                <a:gd name="connsiteX62" fmla="*/ 1525838 w 1790434"/>
                <a:gd name="connsiteY62" fmla="*/ 634979 h 1658002"/>
                <a:gd name="connsiteX63" fmla="*/ 1499378 w 1790434"/>
                <a:gd name="connsiteY63" fmla="*/ 626160 h 1658002"/>
                <a:gd name="connsiteX64" fmla="*/ 1446459 w 1790434"/>
                <a:gd name="connsiteY64" fmla="*/ 582064 h 1658002"/>
                <a:gd name="connsiteX65" fmla="*/ 1472919 w 1790434"/>
                <a:gd name="connsiteY65" fmla="*/ 432139 h 1658002"/>
                <a:gd name="connsiteX66" fmla="*/ 1490558 w 1790434"/>
                <a:gd name="connsiteY66" fmla="*/ 379224 h 1658002"/>
                <a:gd name="connsiteX67" fmla="*/ 1481739 w 1790434"/>
                <a:gd name="connsiteY67" fmla="*/ 229298 h 1658002"/>
                <a:gd name="connsiteX68" fmla="*/ 1472919 w 1790434"/>
                <a:gd name="connsiteY68" fmla="*/ 194021 h 1658002"/>
                <a:gd name="connsiteX69" fmla="*/ 1455279 w 1790434"/>
                <a:gd name="connsiteY69" fmla="*/ 167564 h 1658002"/>
                <a:gd name="connsiteX70" fmla="*/ 1428819 w 1790434"/>
                <a:gd name="connsiteY70" fmla="*/ 132287 h 1658002"/>
                <a:gd name="connsiteX71" fmla="*/ 1349440 w 1790434"/>
                <a:gd name="connsiteY71" fmla="*/ 79372 h 1658002"/>
                <a:gd name="connsiteX72" fmla="*/ 1296521 w 1790434"/>
                <a:gd name="connsiteY72" fmla="*/ 70553 h 1658002"/>
                <a:gd name="connsiteX73" fmla="*/ 1217142 w 1790434"/>
                <a:gd name="connsiteY73" fmla="*/ 79372 h 1658002"/>
                <a:gd name="connsiteX74" fmla="*/ 1190683 w 1790434"/>
                <a:gd name="connsiteY74" fmla="*/ 70553 h 1658002"/>
                <a:gd name="connsiteX75" fmla="*/ 1137764 w 1790434"/>
                <a:gd name="connsiteY75" fmla="*/ 105830 h 1658002"/>
                <a:gd name="connsiteX76" fmla="*/ 1014285 w 1790434"/>
                <a:gd name="connsiteY76" fmla="*/ 149926 h 1658002"/>
                <a:gd name="connsiteX77" fmla="*/ 979006 w 1790434"/>
                <a:gd name="connsiteY77" fmla="*/ 158745 h 1658002"/>
                <a:gd name="connsiteX78" fmla="*/ 873168 w 1790434"/>
                <a:gd name="connsiteY78" fmla="*/ 167564 h 1658002"/>
                <a:gd name="connsiteX79" fmla="*/ 829068 w 1790434"/>
                <a:gd name="connsiteY79" fmla="*/ 158745 h 1658002"/>
                <a:gd name="connsiteX80" fmla="*/ 749689 w 1790434"/>
                <a:gd name="connsiteY80" fmla="*/ 149926 h 1658002"/>
                <a:gd name="connsiteX81" fmla="*/ 740869 w 1790434"/>
                <a:gd name="connsiteY81" fmla="*/ 123468 h 1658002"/>
                <a:gd name="connsiteX82" fmla="*/ 670311 w 1790434"/>
                <a:gd name="connsiteY82" fmla="*/ 35276 h 1658002"/>
                <a:gd name="connsiteX83" fmla="*/ 582112 w 1790434"/>
                <a:gd name="connsiteY83" fmla="*/ 8819 h 1658002"/>
                <a:gd name="connsiteX84" fmla="*/ 546832 w 1790434"/>
                <a:gd name="connsiteY84" fmla="*/ 0 h 1658002"/>
                <a:gd name="connsiteX85" fmla="*/ 458634 w 1790434"/>
                <a:gd name="connsiteY85" fmla="*/ 0 h 1658002"/>
                <a:gd name="connsiteX86" fmla="*/ 414534 w 1790434"/>
                <a:gd name="connsiteY86" fmla="*/ 8819 h 1658002"/>
                <a:gd name="connsiteX87" fmla="*/ 379255 w 1790434"/>
                <a:gd name="connsiteY87" fmla="*/ 35276 h 1658002"/>
                <a:gd name="connsiteX88" fmla="*/ 361615 w 1790434"/>
                <a:gd name="connsiteY88" fmla="*/ 52915 h 1658002"/>
                <a:gd name="connsiteX89" fmla="*/ 335155 w 1790434"/>
                <a:gd name="connsiteY89" fmla="*/ 70553 h 1658002"/>
                <a:gd name="connsiteX90" fmla="*/ 291056 w 1790434"/>
                <a:gd name="connsiteY90" fmla="*/ 123468 h 1658002"/>
                <a:gd name="connsiteX91" fmla="*/ 264597 w 1790434"/>
                <a:gd name="connsiteY91" fmla="*/ 158745 h 16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90434" h="1658002">
                  <a:moveTo>
                    <a:pt x="264597" y="158745"/>
                  </a:moveTo>
                  <a:cubicBezTo>
                    <a:pt x="261657" y="171974"/>
                    <a:pt x="273416" y="187851"/>
                    <a:pt x="273416" y="202841"/>
                  </a:cubicBezTo>
                  <a:cubicBezTo>
                    <a:pt x="273416" y="231317"/>
                    <a:pt x="261360" y="242972"/>
                    <a:pt x="246957" y="264575"/>
                  </a:cubicBezTo>
                  <a:cubicBezTo>
                    <a:pt x="246881" y="264881"/>
                    <a:pt x="233534" y="322092"/>
                    <a:pt x="229317" y="326309"/>
                  </a:cubicBezTo>
                  <a:cubicBezTo>
                    <a:pt x="220020" y="335605"/>
                    <a:pt x="205798" y="338068"/>
                    <a:pt x="194038" y="343947"/>
                  </a:cubicBezTo>
                  <a:cubicBezTo>
                    <a:pt x="185218" y="355706"/>
                    <a:pt x="178565" y="369459"/>
                    <a:pt x="167578" y="379224"/>
                  </a:cubicBezTo>
                  <a:cubicBezTo>
                    <a:pt x="151733" y="393308"/>
                    <a:pt x="127903" y="397946"/>
                    <a:pt x="114659" y="414500"/>
                  </a:cubicBezTo>
                  <a:cubicBezTo>
                    <a:pt x="35887" y="512958"/>
                    <a:pt x="60938" y="469019"/>
                    <a:pt x="26460" y="537969"/>
                  </a:cubicBezTo>
                  <a:cubicBezTo>
                    <a:pt x="23520" y="552667"/>
                    <a:pt x="21584" y="567603"/>
                    <a:pt x="17640" y="582064"/>
                  </a:cubicBezTo>
                  <a:cubicBezTo>
                    <a:pt x="12747" y="600001"/>
                    <a:pt x="0" y="634979"/>
                    <a:pt x="0" y="634979"/>
                  </a:cubicBezTo>
                  <a:cubicBezTo>
                    <a:pt x="2940" y="687894"/>
                    <a:pt x="3795" y="740966"/>
                    <a:pt x="8820" y="793724"/>
                  </a:cubicBezTo>
                  <a:cubicBezTo>
                    <a:pt x="9701" y="802979"/>
                    <a:pt x="15086" y="811243"/>
                    <a:pt x="17640" y="820182"/>
                  </a:cubicBezTo>
                  <a:cubicBezTo>
                    <a:pt x="20970" y="831836"/>
                    <a:pt x="23520" y="843699"/>
                    <a:pt x="26460" y="855458"/>
                  </a:cubicBezTo>
                  <a:cubicBezTo>
                    <a:pt x="29400" y="881916"/>
                    <a:pt x="31232" y="908520"/>
                    <a:pt x="35280" y="934831"/>
                  </a:cubicBezTo>
                  <a:cubicBezTo>
                    <a:pt x="37123" y="946811"/>
                    <a:pt x="44100" y="957987"/>
                    <a:pt x="44100" y="970108"/>
                  </a:cubicBezTo>
                  <a:cubicBezTo>
                    <a:pt x="44100" y="1127926"/>
                    <a:pt x="52431" y="1095043"/>
                    <a:pt x="26460" y="1172948"/>
                  </a:cubicBezTo>
                  <a:cubicBezTo>
                    <a:pt x="29400" y="1217044"/>
                    <a:pt x="29029" y="1261486"/>
                    <a:pt x="35280" y="1305236"/>
                  </a:cubicBezTo>
                  <a:cubicBezTo>
                    <a:pt x="37910" y="1323642"/>
                    <a:pt x="47040" y="1340513"/>
                    <a:pt x="52920" y="1358151"/>
                  </a:cubicBezTo>
                  <a:cubicBezTo>
                    <a:pt x="55860" y="1366970"/>
                    <a:pt x="54005" y="1379452"/>
                    <a:pt x="61740" y="1384608"/>
                  </a:cubicBezTo>
                  <a:cubicBezTo>
                    <a:pt x="70560" y="1390487"/>
                    <a:pt x="79922" y="1395625"/>
                    <a:pt x="88199" y="1402246"/>
                  </a:cubicBezTo>
                  <a:cubicBezTo>
                    <a:pt x="106671" y="1417023"/>
                    <a:pt x="107414" y="1428475"/>
                    <a:pt x="132298" y="1437523"/>
                  </a:cubicBezTo>
                  <a:cubicBezTo>
                    <a:pt x="155082" y="1445807"/>
                    <a:pt x="179858" y="1447495"/>
                    <a:pt x="202857" y="1455161"/>
                  </a:cubicBezTo>
                  <a:lnTo>
                    <a:pt x="229317" y="1463981"/>
                  </a:lnTo>
                  <a:cubicBezTo>
                    <a:pt x="238137" y="1461041"/>
                    <a:pt x="246480" y="1455161"/>
                    <a:pt x="255777" y="1455161"/>
                  </a:cubicBezTo>
                  <a:cubicBezTo>
                    <a:pt x="265074" y="1455161"/>
                    <a:pt x="273066" y="1465509"/>
                    <a:pt x="282236" y="1463981"/>
                  </a:cubicBezTo>
                  <a:cubicBezTo>
                    <a:pt x="292692" y="1462239"/>
                    <a:pt x="299215" y="1451082"/>
                    <a:pt x="308696" y="1446342"/>
                  </a:cubicBezTo>
                  <a:cubicBezTo>
                    <a:pt x="322794" y="1439293"/>
                    <a:pt x="357248" y="1432471"/>
                    <a:pt x="370435" y="1428704"/>
                  </a:cubicBezTo>
                  <a:cubicBezTo>
                    <a:pt x="379374" y="1426150"/>
                    <a:pt x="388075" y="1422825"/>
                    <a:pt x="396895" y="1419885"/>
                  </a:cubicBezTo>
                  <a:cubicBezTo>
                    <a:pt x="420415" y="1422825"/>
                    <a:pt x="443751" y="1428704"/>
                    <a:pt x="467454" y="1428704"/>
                  </a:cubicBezTo>
                  <a:cubicBezTo>
                    <a:pt x="538013" y="1428704"/>
                    <a:pt x="449812" y="1405186"/>
                    <a:pt x="520373" y="1428704"/>
                  </a:cubicBezTo>
                  <a:cubicBezTo>
                    <a:pt x="532133" y="1425764"/>
                    <a:pt x="543530" y="1419885"/>
                    <a:pt x="555652" y="1419885"/>
                  </a:cubicBezTo>
                  <a:cubicBezTo>
                    <a:pt x="578553" y="1419885"/>
                    <a:pt x="602350" y="1444418"/>
                    <a:pt x="617391" y="1455161"/>
                  </a:cubicBezTo>
                  <a:cubicBezTo>
                    <a:pt x="626017" y="1461322"/>
                    <a:pt x="635031" y="1466920"/>
                    <a:pt x="643851" y="1472800"/>
                  </a:cubicBezTo>
                  <a:cubicBezTo>
                    <a:pt x="685010" y="1534535"/>
                    <a:pt x="661491" y="1513957"/>
                    <a:pt x="705590" y="1543353"/>
                  </a:cubicBezTo>
                  <a:cubicBezTo>
                    <a:pt x="711470" y="1552172"/>
                    <a:pt x="715735" y="1562315"/>
                    <a:pt x="723230" y="1569810"/>
                  </a:cubicBezTo>
                  <a:cubicBezTo>
                    <a:pt x="748508" y="1595086"/>
                    <a:pt x="747454" y="1581922"/>
                    <a:pt x="776149" y="1596268"/>
                  </a:cubicBezTo>
                  <a:cubicBezTo>
                    <a:pt x="844543" y="1630461"/>
                    <a:pt x="762559" y="1600557"/>
                    <a:pt x="829068" y="1622725"/>
                  </a:cubicBezTo>
                  <a:cubicBezTo>
                    <a:pt x="837888" y="1628605"/>
                    <a:pt x="846047" y="1635624"/>
                    <a:pt x="855528" y="1640364"/>
                  </a:cubicBezTo>
                  <a:cubicBezTo>
                    <a:pt x="893603" y="1659400"/>
                    <a:pt x="974768" y="1656319"/>
                    <a:pt x="996646" y="1658002"/>
                  </a:cubicBezTo>
                  <a:cubicBezTo>
                    <a:pt x="1032295" y="1654437"/>
                    <a:pt x="1094011" y="1656495"/>
                    <a:pt x="1128944" y="1631545"/>
                  </a:cubicBezTo>
                  <a:cubicBezTo>
                    <a:pt x="1137569" y="1625384"/>
                    <a:pt x="1141129" y="1614176"/>
                    <a:pt x="1146583" y="1605087"/>
                  </a:cubicBezTo>
                  <a:cubicBezTo>
                    <a:pt x="1158778" y="1584764"/>
                    <a:pt x="1170625" y="1564221"/>
                    <a:pt x="1181863" y="1543353"/>
                  </a:cubicBezTo>
                  <a:cubicBezTo>
                    <a:pt x="1191213" y="1525990"/>
                    <a:pt x="1198386" y="1507472"/>
                    <a:pt x="1208323" y="1490438"/>
                  </a:cubicBezTo>
                  <a:cubicBezTo>
                    <a:pt x="1219005" y="1472127"/>
                    <a:pt x="1236898" y="1457634"/>
                    <a:pt x="1243602" y="1437523"/>
                  </a:cubicBezTo>
                  <a:cubicBezTo>
                    <a:pt x="1246542" y="1428704"/>
                    <a:pt x="1247018" y="1418630"/>
                    <a:pt x="1252422" y="1411066"/>
                  </a:cubicBezTo>
                  <a:cubicBezTo>
                    <a:pt x="1262089" y="1397534"/>
                    <a:pt x="1275271" y="1386837"/>
                    <a:pt x="1287701" y="1375789"/>
                  </a:cubicBezTo>
                  <a:cubicBezTo>
                    <a:pt x="1308393" y="1357398"/>
                    <a:pt x="1361142" y="1317024"/>
                    <a:pt x="1384720" y="1305236"/>
                  </a:cubicBezTo>
                  <a:cubicBezTo>
                    <a:pt x="1401351" y="1296921"/>
                    <a:pt x="1422168" y="1297910"/>
                    <a:pt x="1437639" y="1287597"/>
                  </a:cubicBezTo>
                  <a:cubicBezTo>
                    <a:pt x="1468644" y="1266930"/>
                    <a:pt x="1473210" y="1260534"/>
                    <a:pt x="1517018" y="1252321"/>
                  </a:cubicBezTo>
                  <a:cubicBezTo>
                    <a:pt x="1546058" y="1246876"/>
                    <a:pt x="1575817" y="1246442"/>
                    <a:pt x="1605217" y="1243502"/>
                  </a:cubicBezTo>
                  <a:cubicBezTo>
                    <a:pt x="1619917" y="1240562"/>
                    <a:pt x="1635908" y="1241386"/>
                    <a:pt x="1649316" y="1234682"/>
                  </a:cubicBezTo>
                  <a:cubicBezTo>
                    <a:pt x="1670359" y="1224161"/>
                    <a:pt x="1703543" y="1166041"/>
                    <a:pt x="1711055" y="1155310"/>
                  </a:cubicBezTo>
                  <a:cubicBezTo>
                    <a:pt x="1787677" y="1045858"/>
                    <a:pt x="1697775" y="1179636"/>
                    <a:pt x="1755155" y="1093576"/>
                  </a:cubicBezTo>
                  <a:cubicBezTo>
                    <a:pt x="1758095" y="1084757"/>
                    <a:pt x="1759816" y="1075433"/>
                    <a:pt x="1763974" y="1067118"/>
                  </a:cubicBezTo>
                  <a:cubicBezTo>
                    <a:pt x="1768714" y="1057638"/>
                    <a:pt x="1777438" y="1050403"/>
                    <a:pt x="1781614" y="1040661"/>
                  </a:cubicBezTo>
                  <a:cubicBezTo>
                    <a:pt x="1786389" y="1029520"/>
                    <a:pt x="1787494" y="1017143"/>
                    <a:pt x="1790434" y="1005384"/>
                  </a:cubicBezTo>
                  <a:cubicBezTo>
                    <a:pt x="1787494" y="967168"/>
                    <a:pt x="1788471" y="928446"/>
                    <a:pt x="1781614" y="890735"/>
                  </a:cubicBezTo>
                  <a:cubicBezTo>
                    <a:pt x="1775213" y="855532"/>
                    <a:pt x="1761728" y="813958"/>
                    <a:pt x="1737515" y="784905"/>
                  </a:cubicBezTo>
                  <a:cubicBezTo>
                    <a:pt x="1729530" y="775324"/>
                    <a:pt x="1720709" y="766346"/>
                    <a:pt x="1711055" y="758448"/>
                  </a:cubicBezTo>
                  <a:cubicBezTo>
                    <a:pt x="1688301" y="739833"/>
                    <a:pt x="1664016" y="723171"/>
                    <a:pt x="1640496" y="705533"/>
                  </a:cubicBezTo>
                  <a:cubicBezTo>
                    <a:pt x="1632498" y="699535"/>
                    <a:pt x="1591660" y="667888"/>
                    <a:pt x="1578757" y="661437"/>
                  </a:cubicBezTo>
                  <a:cubicBezTo>
                    <a:pt x="1570442" y="657280"/>
                    <a:pt x="1561118" y="655558"/>
                    <a:pt x="1552298" y="652618"/>
                  </a:cubicBezTo>
                  <a:cubicBezTo>
                    <a:pt x="1543478" y="646738"/>
                    <a:pt x="1535319" y="639719"/>
                    <a:pt x="1525838" y="634979"/>
                  </a:cubicBezTo>
                  <a:cubicBezTo>
                    <a:pt x="1517522" y="630822"/>
                    <a:pt x="1507450" y="630772"/>
                    <a:pt x="1499378" y="626160"/>
                  </a:cubicBezTo>
                  <a:cubicBezTo>
                    <a:pt x="1474917" y="612184"/>
                    <a:pt x="1464610" y="600214"/>
                    <a:pt x="1446459" y="582064"/>
                  </a:cubicBezTo>
                  <a:cubicBezTo>
                    <a:pt x="1456963" y="466532"/>
                    <a:pt x="1445010" y="515861"/>
                    <a:pt x="1472919" y="432139"/>
                  </a:cubicBezTo>
                  <a:lnTo>
                    <a:pt x="1490558" y="379224"/>
                  </a:lnTo>
                  <a:cubicBezTo>
                    <a:pt x="1487618" y="329249"/>
                    <a:pt x="1486485" y="279134"/>
                    <a:pt x="1481739" y="229298"/>
                  </a:cubicBezTo>
                  <a:cubicBezTo>
                    <a:pt x="1480590" y="217232"/>
                    <a:pt x="1477694" y="205162"/>
                    <a:pt x="1472919" y="194021"/>
                  </a:cubicBezTo>
                  <a:cubicBezTo>
                    <a:pt x="1468743" y="184279"/>
                    <a:pt x="1461440" y="176189"/>
                    <a:pt x="1455279" y="167564"/>
                  </a:cubicBezTo>
                  <a:cubicBezTo>
                    <a:pt x="1446735" y="155603"/>
                    <a:pt x="1440112" y="141697"/>
                    <a:pt x="1428819" y="132287"/>
                  </a:cubicBezTo>
                  <a:cubicBezTo>
                    <a:pt x="1404389" y="111930"/>
                    <a:pt x="1380807" y="84599"/>
                    <a:pt x="1349440" y="79372"/>
                  </a:cubicBezTo>
                  <a:lnTo>
                    <a:pt x="1296521" y="70553"/>
                  </a:lnTo>
                  <a:cubicBezTo>
                    <a:pt x="1270061" y="73493"/>
                    <a:pt x="1243764" y="79372"/>
                    <a:pt x="1217142" y="79372"/>
                  </a:cubicBezTo>
                  <a:cubicBezTo>
                    <a:pt x="1207845" y="79372"/>
                    <a:pt x="1199503" y="67613"/>
                    <a:pt x="1190683" y="70553"/>
                  </a:cubicBezTo>
                  <a:cubicBezTo>
                    <a:pt x="1170571" y="77257"/>
                    <a:pt x="1157448" y="97957"/>
                    <a:pt x="1137764" y="105830"/>
                  </a:cubicBezTo>
                  <a:cubicBezTo>
                    <a:pt x="1097542" y="121917"/>
                    <a:pt x="1056231" y="139440"/>
                    <a:pt x="1014285" y="149926"/>
                  </a:cubicBezTo>
                  <a:cubicBezTo>
                    <a:pt x="1002525" y="152866"/>
                    <a:pt x="991034" y="157242"/>
                    <a:pt x="979006" y="158745"/>
                  </a:cubicBezTo>
                  <a:cubicBezTo>
                    <a:pt x="943878" y="163136"/>
                    <a:pt x="908447" y="164624"/>
                    <a:pt x="873168" y="167564"/>
                  </a:cubicBezTo>
                  <a:cubicBezTo>
                    <a:pt x="858468" y="164624"/>
                    <a:pt x="843908" y="160865"/>
                    <a:pt x="829068" y="158745"/>
                  </a:cubicBezTo>
                  <a:cubicBezTo>
                    <a:pt x="802713" y="154980"/>
                    <a:pt x="774408" y="159813"/>
                    <a:pt x="749689" y="149926"/>
                  </a:cubicBezTo>
                  <a:cubicBezTo>
                    <a:pt x="741057" y="146474"/>
                    <a:pt x="745384" y="131594"/>
                    <a:pt x="740869" y="123468"/>
                  </a:cubicBezTo>
                  <a:cubicBezTo>
                    <a:pt x="726993" y="98493"/>
                    <a:pt x="696553" y="52769"/>
                    <a:pt x="670311" y="35276"/>
                  </a:cubicBezTo>
                  <a:cubicBezTo>
                    <a:pt x="643957" y="17708"/>
                    <a:pt x="611754" y="15405"/>
                    <a:pt x="582112" y="8819"/>
                  </a:cubicBezTo>
                  <a:cubicBezTo>
                    <a:pt x="570279" y="6190"/>
                    <a:pt x="558592" y="2940"/>
                    <a:pt x="546832" y="0"/>
                  </a:cubicBezTo>
                  <a:cubicBezTo>
                    <a:pt x="464888" y="20484"/>
                    <a:pt x="566760" y="0"/>
                    <a:pt x="458634" y="0"/>
                  </a:cubicBezTo>
                  <a:cubicBezTo>
                    <a:pt x="443643" y="0"/>
                    <a:pt x="429234" y="5879"/>
                    <a:pt x="414534" y="8819"/>
                  </a:cubicBezTo>
                  <a:cubicBezTo>
                    <a:pt x="402774" y="17638"/>
                    <a:pt x="390548" y="25866"/>
                    <a:pt x="379255" y="35276"/>
                  </a:cubicBezTo>
                  <a:cubicBezTo>
                    <a:pt x="372867" y="40599"/>
                    <a:pt x="368108" y="47721"/>
                    <a:pt x="361615" y="52915"/>
                  </a:cubicBezTo>
                  <a:cubicBezTo>
                    <a:pt x="353338" y="59536"/>
                    <a:pt x="343298" y="63767"/>
                    <a:pt x="335155" y="70553"/>
                  </a:cubicBezTo>
                  <a:cubicBezTo>
                    <a:pt x="309692" y="91771"/>
                    <a:pt x="308399" y="97456"/>
                    <a:pt x="291056" y="123468"/>
                  </a:cubicBezTo>
                  <a:cubicBezTo>
                    <a:pt x="280921" y="153870"/>
                    <a:pt x="267537" y="145516"/>
                    <a:pt x="264597" y="158745"/>
                  </a:cubicBez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6850" y="3423015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Resultados</a:t>
              </a:r>
              <a:endParaRPr lang="pt-BR" dirty="0"/>
            </a:p>
          </p:txBody>
        </p:sp>
      </p:grpSp>
      <p:cxnSp>
        <p:nvCxnSpPr>
          <p:cNvPr id="27" name="Straight Connector 26"/>
          <p:cNvCxnSpPr>
            <a:stCxn id="6" idx="57"/>
            <a:endCxn id="24" idx="9"/>
          </p:cNvCxnSpPr>
          <p:nvPr/>
        </p:nvCxnSpPr>
        <p:spPr>
          <a:xfrm>
            <a:off x="4406203" y="4747283"/>
            <a:ext cx="667751" cy="108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588943" y="1585911"/>
            <a:ext cx="1940372" cy="996564"/>
            <a:chOff x="625838" y="38016"/>
            <a:chExt cx="1940372" cy="996564"/>
          </a:xfrm>
        </p:grpSpPr>
        <p:sp>
          <p:nvSpPr>
            <p:cNvPr id="33" name="Freeform 32"/>
            <p:cNvSpPr/>
            <p:nvPr/>
          </p:nvSpPr>
          <p:spPr>
            <a:xfrm>
              <a:off x="625838" y="38016"/>
              <a:ext cx="1940372" cy="996564"/>
            </a:xfrm>
            <a:custGeom>
              <a:avLst/>
              <a:gdLst>
                <a:gd name="connsiteX0" fmla="*/ 264597 w 1790434"/>
                <a:gd name="connsiteY0" fmla="*/ 158745 h 1658002"/>
                <a:gd name="connsiteX1" fmla="*/ 273416 w 1790434"/>
                <a:gd name="connsiteY1" fmla="*/ 202841 h 1658002"/>
                <a:gd name="connsiteX2" fmla="*/ 246957 w 1790434"/>
                <a:gd name="connsiteY2" fmla="*/ 264575 h 1658002"/>
                <a:gd name="connsiteX3" fmla="*/ 229317 w 1790434"/>
                <a:gd name="connsiteY3" fmla="*/ 326309 h 1658002"/>
                <a:gd name="connsiteX4" fmla="*/ 194038 w 1790434"/>
                <a:gd name="connsiteY4" fmla="*/ 343947 h 1658002"/>
                <a:gd name="connsiteX5" fmla="*/ 167578 w 1790434"/>
                <a:gd name="connsiteY5" fmla="*/ 379224 h 1658002"/>
                <a:gd name="connsiteX6" fmla="*/ 114659 w 1790434"/>
                <a:gd name="connsiteY6" fmla="*/ 414500 h 1658002"/>
                <a:gd name="connsiteX7" fmla="*/ 26460 w 1790434"/>
                <a:gd name="connsiteY7" fmla="*/ 537969 h 1658002"/>
                <a:gd name="connsiteX8" fmla="*/ 17640 w 1790434"/>
                <a:gd name="connsiteY8" fmla="*/ 582064 h 1658002"/>
                <a:gd name="connsiteX9" fmla="*/ 0 w 1790434"/>
                <a:gd name="connsiteY9" fmla="*/ 634979 h 1658002"/>
                <a:gd name="connsiteX10" fmla="*/ 8820 w 1790434"/>
                <a:gd name="connsiteY10" fmla="*/ 793724 h 1658002"/>
                <a:gd name="connsiteX11" fmla="*/ 17640 w 1790434"/>
                <a:gd name="connsiteY11" fmla="*/ 820182 h 1658002"/>
                <a:gd name="connsiteX12" fmla="*/ 26460 w 1790434"/>
                <a:gd name="connsiteY12" fmla="*/ 855458 h 1658002"/>
                <a:gd name="connsiteX13" fmla="*/ 35280 w 1790434"/>
                <a:gd name="connsiteY13" fmla="*/ 934831 h 1658002"/>
                <a:gd name="connsiteX14" fmla="*/ 44100 w 1790434"/>
                <a:gd name="connsiteY14" fmla="*/ 970108 h 1658002"/>
                <a:gd name="connsiteX15" fmla="*/ 26460 w 1790434"/>
                <a:gd name="connsiteY15" fmla="*/ 1172948 h 1658002"/>
                <a:gd name="connsiteX16" fmla="*/ 35280 w 1790434"/>
                <a:gd name="connsiteY16" fmla="*/ 1305236 h 1658002"/>
                <a:gd name="connsiteX17" fmla="*/ 52920 w 1790434"/>
                <a:gd name="connsiteY17" fmla="*/ 1358151 h 1658002"/>
                <a:gd name="connsiteX18" fmla="*/ 61740 w 1790434"/>
                <a:gd name="connsiteY18" fmla="*/ 1384608 h 1658002"/>
                <a:gd name="connsiteX19" fmla="*/ 88199 w 1790434"/>
                <a:gd name="connsiteY19" fmla="*/ 1402246 h 1658002"/>
                <a:gd name="connsiteX20" fmla="*/ 132298 w 1790434"/>
                <a:gd name="connsiteY20" fmla="*/ 1437523 h 1658002"/>
                <a:gd name="connsiteX21" fmla="*/ 202857 w 1790434"/>
                <a:gd name="connsiteY21" fmla="*/ 1455161 h 1658002"/>
                <a:gd name="connsiteX22" fmla="*/ 229317 w 1790434"/>
                <a:gd name="connsiteY22" fmla="*/ 1463981 h 1658002"/>
                <a:gd name="connsiteX23" fmla="*/ 255777 w 1790434"/>
                <a:gd name="connsiteY23" fmla="*/ 1455161 h 1658002"/>
                <a:gd name="connsiteX24" fmla="*/ 282236 w 1790434"/>
                <a:gd name="connsiteY24" fmla="*/ 1463981 h 1658002"/>
                <a:gd name="connsiteX25" fmla="*/ 308696 w 1790434"/>
                <a:gd name="connsiteY25" fmla="*/ 1446342 h 1658002"/>
                <a:gd name="connsiteX26" fmla="*/ 370435 w 1790434"/>
                <a:gd name="connsiteY26" fmla="*/ 1428704 h 1658002"/>
                <a:gd name="connsiteX27" fmla="*/ 396895 w 1790434"/>
                <a:gd name="connsiteY27" fmla="*/ 1419885 h 1658002"/>
                <a:gd name="connsiteX28" fmla="*/ 467454 w 1790434"/>
                <a:gd name="connsiteY28" fmla="*/ 1428704 h 1658002"/>
                <a:gd name="connsiteX29" fmla="*/ 520373 w 1790434"/>
                <a:gd name="connsiteY29" fmla="*/ 1428704 h 1658002"/>
                <a:gd name="connsiteX30" fmla="*/ 555652 w 1790434"/>
                <a:gd name="connsiteY30" fmla="*/ 1419885 h 1658002"/>
                <a:gd name="connsiteX31" fmla="*/ 617391 w 1790434"/>
                <a:gd name="connsiteY31" fmla="*/ 1455161 h 1658002"/>
                <a:gd name="connsiteX32" fmla="*/ 643851 w 1790434"/>
                <a:gd name="connsiteY32" fmla="*/ 1472800 h 1658002"/>
                <a:gd name="connsiteX33" fmla="*/ 705590 w 1790434"/>
                <a:gd name="connsiteY33" fmla="*/ 1543353 h 1658002"/>
                <a:gd name="connsiteX34" fmla="*/ 723230 w 1790434"/>
                <a:gd name="connsiteY34" fmla="*/ 1569810 h 1658002"/>
                <a:gd name="connsiteX35" fmla="*/ 776149 w 1790434"/>
                <a:gd name="connsiteY35" fmla="*/ 1596268 h 1658002"/>
                <a:gd name="connsiteX36" fmla="*/ 829068 w 1790434"/>
                <a:gd name="connsiteY36" fmla="*/ 1622725 h 1658002"/>
                <a:gd name="connsiteX37" fmla="*/ 855528 w 1790434"/>
                <a:gd name="connsiteY37" fmla="*/ 1640364 h 1658002"/>
                <a:gd name="connsiteX38" fmla="*/ 996646 w 1790434"/>
                <a:gd name="connsiteY38" fmla="*/ 1658002 h 1658002"/>
                <a:gd name="connsiteX39" fmla="*/ 1128944 w 1790434"/>
                <a:gd name="connsiteY39" fmla="*/ 1631545 h 1658002"/>
                <a:gd name="connsiteX40" fmla="*/ 1146583 w 1790434"/>
                <a:gd name="connsiteY40" fmla="*/ 1605087 h 1658002"/>
                <a:gd name="connsiteX41" fmla="*/ 1181863 w 1790434"/>
                <a:gd name="connsiteY41" fmla="*/ 1543353 h 1658002"/>
                <a:gd name="connsiteX42" fmla="*/ 1208323 w 1790434"/>
                <a:gd name="connsiteY42" fmla="*/ 1490438 h 1658002"/>
                <a:gd name="connsiteX43" fmla="*/ 1243602 w 1790434"/>
                <a:gd name="connsiteY43" fmla="*/ 1437523 h 1658002"/>
                <a:gd name="connsiteX44" fmla="*/ 1252422 w 1790434"/>
                <a:gd name="connsiteY44" fmla="*/ 1411066 h 1658002"/>
                <a:gd name="connsiteX45" fmla="*/ 1287701 w 1790434"/>
                <a:gd name="connsiteY45" fmla="*/ 1375789 h 1658002"/>
                <a:gd name="connsiteX46" fmla="*/ 1384720 w 1790434"/>
                <a:gd name="connsiteY46" fmla="*/ 1305236 h 1658002"/>
                <a:gd name="connsiteX47" fmla="*/ 1437639 w 1790434"/>
                <a:gd name="connsiteY47" fmla="*/ 1287597 h 1658002"/>
                <a:gd name="connsiteX48" fmla="*/ 1517018 w 1790434"/>
                <a:gd name="connsiteY48" fmla="*/ 1252321 h 1658002"/>
                <a:gd name="connsiteX49" fmla="*/ 1605217 w 1790434"/>
                <a:gd name="connsiteY49" fmla="*/ 1243502 h 1658002"/>
                <a:gd name="connsiteX50" fmla="*/ 1649316 w 1790434"/>
                <a:gd name="connsiteY50" fmla="*/ 1234682 h 1658002"/>
                <a:gd name="connsiteX51" fmla="*/ 1711055 w 1790434"/>
                <a:gd name="connsiteY51" fmla="*/ 1155310 h 1658002"/>
                <a:gd name="connsiteX52" fmla="*/ 1755155 w 1790434"/>
                <a:gd name="connsiteY52" fmla="*/ 1093576 h 1658002"/>
                <a:gd name="connsiteX53" fmla="*/ 1763974 w 1790434"/>
                <a:gd name="connsiteY53" fmla="*/ 1067118 h 1658002"/>
                <a:gd name="connsiteX54" fmla="*/ 1781614 w 1790434"/>
                <a:gd name="connsiteY54" fmla="*/ 1040661 h 1658002"/>
                <a:gd name="connsiteX55" fmla="*/ 1790434 w 1790434"/>
                <a:gd name="connsiteY55" fmla="*/ 1005384 h 1658002"/>
                <a:gd name="connsiteX56" fmla="*/ 1781614 w 1790434"/>
                <a:gd name="connsiteY56" fmla="*/ 890735 h 1658002"/>
                <a:gd name="connsiteX57" fmla="*/ 1737515 w 1790434"/>
                <a:gd name="connsiteY57" fmla="*/ 784905 h 1658002"/>
                <a:gd name="connsiteX58" fmla="*/ 1711055 w 1790434"/>
                <a:gd name="connsiteY58" fmla="*/ 758448 h 1658002"/>
                <a:gd name="connsiteX59" fmla="*/ 1640496 w 1790434"/>
                <a:gd name="connsiteY59" fmla="*/ 705533 h 1658002"/>
                <a:gd name="connsiteX60" fmla="*/ 1578757 w 1790434"/>
                <a:gd name="connsiteY60" fmla="*/ 661437 h 1658002"/>
                <a:gd name="connsiteX61" fmla="*/ 1552298 w 1790434"/>
                <a:gd name="connsiteY61" fmla="*/ 652618 h 1658002"/>
                <a:gd name="connsiteX62" fmla="*/ 1525838 w 1790434"/>
                <a:gd name="connsiteY62" fmla="*/ 634979 h 1658002"/>
                <a:gd name="connsiteX63" fmla="*/ 1499378 w 1790434"/>
                <a:gd name="connsiteY63" fmla="*/ 626160 h 1658002"/>
                <a:gd name="connsiteX64" fmla="*/ 1446459 w 1790434"/>
                <a:gd name="connsiteY64" fmla="*/ 582064 h 1658002"/>
                <a:gd name="connsiteX65" fmla="*/ 1472919 w 1790434"/>
                <a:gd name="connsiteY65" fmla="*/ 432139 h 1658002"/>
                <a:gd name="connsiteX66" fmla="*/ 1490558 w 1790434"/>
                <a:gd name="connsiteY66" fmla="*/ 379224 h 1658002"/>
                <a:gd name="connsiteX67" fmla="*/ 1481739 w 1790434"/>
                <a:gd name="connsiteY67" fmla="*/ 229298 h 1658002"/>
                <a:gd name="connsiteX68" fmla="*/ 1472919 w 1790434"/>
                <a:gd name="connsiteY68" fmla="*/ 194021 h 1658002"/>
                <a:gd name="connsiteX69" fmla="*/ 1455279 w 1790434"/>
                <a:gd name="connsiteY69" fmla="*/ 167564 h 1658002"/>
                <a:gd name="connsiteX70" fmla="*/ 1428819 w 1790434"/>
                <a:gd name="connsiteY70" fmla="*/ 132287 h 1658002"/>
                <a:gd name="connsiteX71" fmla="*/ 1349440 w 1790434"/>
                <a:gd name="connsiteY71" fmla="*/ 79372 h 1658002"/>
                <a:gd name="connsiteX72" fmla="*/ 1296521 w 1790434"/>
                <a:gd name="connsiteY72" fmla="*/ 70553 h 1658002"/>
                <a:gd name="connsiteX73" fmla="*/ 1217142 w 1790434"/>
                <a:gd name="connsiteY73" fmla="*/ 79372 h 1658002"/>
                <a:gd name="connsiteX74" fmla="*/ 1190683 w 1790434"/>
                <a:gd name="connsiteY74" fmla="*/ 70553 h 1658002"/>
                <a:gd name="connsiteX75" fmla="*/ 1137764 w 1790434"/>
                <a:gd name="connsiteY75" fmla="*/ 105830 h 1658002"/>
                <a:gd name="connsiteX76" fmla="*/ 1014285 w 1790434"/>
                <a:gd name="connsiteY76" fmla="*/ 149926 h 1658002"/>
                <a:gd name="connsiteX77" fmla="*/ 979006 w 1790434"/>
                <a:gd name="connsiteY77" fmla="*/ 158745 h 1658002"/>
                <a:gd name="connsiteX78" fmla="*/ 873168 w 1790434"/>
                <a:gd name="connsiteY78" fmla="*/ 167564 h 1658002"/>
                <a:gd name="connsiteX79" fmla="*/ 829068 w 1790434"/>
                <a:gd name="connsiteY79" fmla="*/ 158745 h 1658002"/>
                <a:gd name="connsiteX80" fmla="*/ 749689 w 1790434"/>
                <a:gd name="connsiteY80" fmla="*/ 149926 h 1658002"/>
                <a:gd name="connsiteX81" fmla="*/ 740869 w 1790434"/>
                <a:gd name="connsiteY81" fmla="*/ 123468 h 1658002"/>
                <a:gd name="connsiteX82" fmla="*/ 670311 w 1790434"/>
                <a:gd name="connsiteY82" fmla="*/ 35276 h 1658002"/>
                <a:gd name="connsiteX83" fmla="*/ 582112 w 1790434"/>
                <a:gd name="connsiteY83" fmla="*/ 8819 h 1658002"/>
                <a:gd name="connsiteX84" fmla="*/ 546832 w 1790434"/>
                <a:gd name="connsiteY84" fmla="*/ 0 h 1658002"/>
                <a:gd name="connsiteX85" fmla="*/ 458634 w 1790434"/>
                <a:gd name="connsiteY85" fmla="*/ 0 h 1658002"/>
                <a:gd name="connsiteX86" fmla="*/ 414534 w 1790434"/>
                <a:gd name="connsiteY86" fmla="*/ 8819 h 1658002"/>
                <a:gd name="connsiteX87" fmla="*/ 379255 w 1790434"/>
                <a:gd name="connsiteY87" fmla="*/ 35276 h 1658002"/>
                <a:gd name="connsiteX88" fmla="*/ 361615 w 1790434"/>
                <a:gd name="connsiteY88" fmla="*/ 52915 h 1658002"/>
                <a:gd name="connsiteX89" fmla="*/ 335155 w 1790434"/>
                <a:gd name="connsiteY89" fmla="*/ 70553 h 1658002"/>
                <a:gd name="connsiteX90" fmla="*/ 291056 w 1790434"/>
                <a:gd name="connsiteY90" fmla="*/ 123468 h 1658002"/>
                <a:gd name="connsiteX91" fmla="*/ 264597 w 1790434"/>
                <a:gd name="connsiteY91" fmla="*/ 158745 h 16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90434" h="1658002">
                  <a:moveTo>
                    <a:pt x="264597" y="158745"/>
                  </a:moveTo>
                  <a:cubicBezTo>
                    <a:pt x="261657" y="171974"/>
                    <a:pt x="273416" y="187851"/>
                    <a:pt x="273416" y="202841"/>
                  </a:cubicBezTo>
                  <a:cubicBezTo>
                    <a:pt x="273416" y="231317"/>
                    <a:pt x="261360" y="242972"/>
                    <a:pt x="246957" y="264575"/>
                  </a:cubicBezTo>
                  <a:cubicBezTo>
                    <a:pt x="246881" y="264881"/>
                    <a:pt x="233534" y="322092"/>
                    <a:pt x="229317" y="326309"/>
                  </a:cubicBezTo>
                  <a:cubicBezTo>
                    <a:pt x="220020" y="335605"/>
                    <a:pt x="205798" y="338068"/>
                    <a:pt x="194038" y="343947"/>
                  </a:cubicBezTo>
                  <a:cubicBezTo>
                    <a:pt x="185218" y="355706"/>
                    <a:pt x="178565" y="369459"/>
                    <a:pt x="167578" y="379224"/>
                  </a:cubicBezTo>
                  <a:cubicBezTo>
                    <a:pt x="151733" y="393308"/>
                    <a:pt x="127903" y="397946"/>
                    <a:pt x="114659" y="414500"/>
                  </a:cubicBezTo>
                  <a:cubicBezTo>
                    <a:pt x="35887" y="512958"/>
                    <a:pt x="60938" y="469019"/>
                    <a:pt x="26460" y="537969"/>
                  </a:cubicBezTo>
                  <a:cubicBezTo>
                    <a:pt x="23520" y="552667"/>
                    <a:pt x="21584" y="567603"/>
                    <a:pt x="17640" y="582064"/>
                  </a:cubicBezTo>
                  <a:cubicBezTo>
                    <a:pt x="12747" y="600001"/>
                    <a:pt x="0" y="634979"/>
                    <a:pt x="0" y="634979"/>
                  </a:cubicBezTo>
                  <a:cubicBezTo>
                    <a:pt x="2940" y="687894"/>
                    <a:pt x="3795" y="740966"/>
                    <a:pt x="8820" y="793724"/>
                  </a:cubicBezTo>
                  <a:cubicBezTo>
                    <a:pt x="9701" y="802979"/>
                    <a:pt x="15086" y="811243"/>
                    <a:pt x="17640" y="820182"/>
                  </a:cubicBezTo>
                  <a:cubicBezTo>
                    <a:pt x="20970" y="831836"/>
                    <a:pt x="23520" y="843699"/>
                    <a:pt x="26460" y="855458"/>
                  </a:cubicBezTo>
                  <a:cubicBezTo>
                    <a:pt x="29400" y="881916"/>
                    <a:pt x="31232" y="908520"/>
                    <a:pt x="35280" y="934831"/>
                  </a:cubicBezTo>
                  <a:cubicBezTo>
                    <a:pt x="37123" y="946811"/>
                    <a:pt x="44100" y="957987"/>
                    <a:pt x="44100" y="970108"/>
                  </a:cubicBezTo>
                  <a:cubicBezTo>
                    <a:pt x="44100" y="1127926"/>
                    <a:pt x="52431" y="1095043"/>
                    <a:pt x="26460" y="1172948"/>
                  </a:cubicBezTo>
                  <a:cubicBezTo>
                    <a:pt x="29400" y="1217044"/>
                    <a:pt x="29029" y="1261486"/>
                    <a:pt x="35280" y="1305236"/>
                  </a:cubicBezTo>
                  <a:cubicBezTo>
                    <a:pt x="37910" y="1323642"/>
                    <a:pt x="47040" y="1340513"/>
                    <a:pt x="52920" y="1358151"/>
                  </a:cubicBezTo>
                  <a:cubicBezTo>
                    <a:pt x="55860" y="1366970"/>
                    <a:pt x="54005" y="1379452"/>
                    <a:pt x="61740" y="1384608"/>
                  </a:cubicBezTo>
                  <a:cubicBezTo>
                    <a:pt x="70560" y="1390487"/>
                    <a:pt x="79922" y="1395625"/>
                    <a:pt x="88199" y="1402246"/>
                  </a:cubicBezTo>
                  <a:cubicBezTo>
                    <a:pt x="106671" y="1417023"/>
                    <a:pt x="107414" y="1428475"/>
                    <a:pt x="132298" y="1437523"/>
                  </a:cubicBezTo>
                  <a:cubicBezTo>
                    <a:pt x="155082" y="1445807"/>
                    <a:pt x="179858" y="1447495"/>
                    <a:pt x="202857" y="1455161"/>
                  </a:cubicBezTo>
                  <a:lnTo>
                    <a:pt x="229317" y="1463981"/>
                  </a:lnTo>
                  <a:cubicBezTo>
                    <a:pt x="238137" y="1461041"/>
                    <a:pt x="246480" y="1455161"/>
                    <a:pt x="255777" y="1455161"/>
                  </a:cubicBezTo>
                  <a:cubicBezTo>
                    <a:pt x="265074" y="1455161"/>
                    <a:pt x="273066" y="1465509"/>
                    <a:pt x="282236" y="1463981"/>
                  </a:cubicBezTo>
                  <a:cubicBezTo>
                    <a:pt x="292692" y="1462239"/>
                    <a:pt x="299215" y="1451082"/>
                    <a:pt x="308696" y="1446342"/>
                  </a:cubicBezTo>
                  <a:cubicBezTo>
                    <a:pt x="322794" y="1439293"/>
                    <a:pt x="357248" y="1432471"/>
                    <a:pt x="370435" y="1428704"/>
                  </a:cubicBezTo>
                  <a:cubicBezTo>
                    <a:pt x="379374" y="1426150"/>
                    <a:pt x="388075" y="1422825"/>
                    <a:pt x="396895" y="1419885"/>
                  </a:cubicBezTo>
                  <a:cubicBezTo>
                    <a:pt x="420415" y="1422825"/>
                    <a:pt x="443751" y="1428704"/>
                    <a:pt x="467454" y="1428704"/>
                  </a:cubicBezTo>
                  <a:cubicBezTo>
                    <a:pt x="538013" y="1428704"/>
                    <a:pt x="449812" y="1405186"/>
                    <a:pt x="520373" y="1428704"/>
                  </a:cubicBezTo>
                  <a:cubicBezTo>
                    <a:pt x="532133" y="1425764"/>
                    <a:pt x="543530" y="1419885"/>
                    <a:pt x="555652" y="1419885"/>
                  </a:cubicBezTo>
                  <a:cubicBezTo>
                    <a:pt x="578553" y="1419885"/>
                    <a:pt x="602350" y="1444418"/>
                    <a:pt x="617391" y="1455161"/>
                  </a:cubicBezTo>
                  <a:cubicBezTo>
                    <a:pt x="626017" y="1461322"/>
                    <a:pt x="635031" y="1466920"/>
                    <a:pt x="643851" y="1472800"/>
                  </a:cubicBezTo>
                  <a:cubicBezTo>
                    <a:pt x="685010" y="1534535"/>
                    <a:pt x="661491" y="1513957"/>
                    <a:pt x="705590" y="1543353"/>
                  </a:cubicBezTo>
                  <a:cubicBezTo>
                    <a:pt x="711470" y="1552172"/>
                    <a:pt x="715735" y="1562315"/>
                    <a:pt x="723230" y="1569810"/>
                  </a:cubicBezTo>
                  <a:cubicBezTo>
                    <a:pt x="748508" y="1595086"/>
                    <a:pt x="747454" y="1581922"/>
                    <a:pt x="776149" y="1596268"/>
                  </a:cubicBezTo>
                  <a:cubicBezTo>
                    <a:pt x="844543" y="1630461"/>
                    <a:pt x="762559" y="1600557"/>
                    <a:pt x="829068" y="1622725"/>
                  </a:cubicBezTo>
                  <a:cubicBezTo>
                    <a:pt x="837888" y="1628605"/>
                    <a:pt x="846047" y="1635624"/>
                    <a:pt x="855528" y="1640364"/>
                  </a:cubicBezTo>
                  <a:cubicBezTo>
                    <a:pt x="893603" y="1659400"/>
                    <a:pt x="974768" y="1656319"/>
                    <a:pt x="996646" y="1658002"/>
                  </a:cubicBezTo>
                  <a:cubicBezTo>
                    <a:pt x="1032295" y="1654437"/>
                    <a:pt x="1094011" y="1656495"/>
                    <a:pt x="1128944" y="1631545"/>
                  </a:cubicBezTo>
                  <a:cubicBezTo>
                    <a:pt x="1137569" y="1625384"/>
                    <a:pt x="1141129" y="1614176"/>
                    <a:pt x="1146583" y="1605087"/>
                  </a:cubicBezTo>
                  <a:cubicBezTo>
                    <a:pt x="1158778" y="1584764"/>
                    <a:pt x="1170625" y="1564221"/>
                    <a:pt x="1181863" y="1543353"/>
                  </a:cubicBezTo>
                  <a:cubicBezTo>
                    <a:pt x="1191213" y="1525990"/>
                    <a:pt x="1198386" y="1507472"/>
                    <a:pt x="1208323" y="1490438"/>
                  </a:cubicBezTo>
                  <a:cubicBezTo>
                    <a:pt x="1219005" y="1472127"/>
                    <a:pt x="1236898" y="1457634"/>
                    <a:pt x="1243602" y="1437523"/>
                  </a:cubicBezTo>
                  <a:cubicBezTo>
                    <a:pt x="1246542" y="1428704"/>
                    <a:pt x="1247018" y="1418630"/>
                    <a:pt x="1252422" y="1411066"/>
                  </a:cubicBezTo>
                  <a:cubicBezTo>
                    <a:pt x="1262089" y="1397534"/>
                    <a:pt x="1275271" y="1386837"/>
                    <a:pt x="1287701" y="1375789"/>
                  </a:cubicBezTo>
                  <a:cubicBezTo>
                    <a:pt x="1308393" y="1357398"/>
                    <a:pt x="1361142" y="1317024"/>
                    <a:pt x="1384720" y="1305236"/>
                  </a:cubicBezTo>
                  <a:cubicBezTo>
                    <a:pt x="1401351" y="1296921"/>
                    <a:pt x="1422168" y="1297910"/>
                    <a:pt x="1437639" y="1287597"/>
                  </a:cubicBezTo>
                  <a:cubicBezTo>
                    <a:pt x="1468644" y="1266930"/>
                    <a:pt x="1473210" y="1260534"/>
                    <a:pt x="1517018" y="1252321"/>
                  </a:cubicBezTo>
                  <a:cubicBezTo>
                    <a:pt x="1546058" y="1246876"/>
                    <a:pt x="1575817" y="1246442"/>
                    <a:pt x="1605217" y="1243502"/>
                  </a:cubicBezTo>
                  <a:cubicBezTo>
                    <a:pt x="1619917" y="1240562"/>
                    <a:pt x="1635908" y="1241386"/>
                    <a:pt x="1649316" y="1234682"/>
                  </a:cubicBezTo>
                  <a:cubicBezTo>
                    <a:pt x="1670359" y="1224161"/>
                    <a:pt x="1703543" y="1166041"/>
                    <a:pt x="1711055" y="1155310"/>
                  </a:cubicBezTo>
                  <a:cubicBezTo>
                    <a:pt x="1787677" y="1045858"/>
                    <a:pt x="1697775" y="1179636"/>
                    <a:pt x="1755155" y="1093576"/>
                  </a:cubicBezTo>
                  <a:cubicBezTo>
                    <a:pt x="1758095" y="1084757"/>
                    <a:pt x="1759816" y="1075433"/>
                    <a:pt x="1763974" y="1067118"/>
                  </a:cubicBezTo>
                  <a:cubicBezTo>
                    <a:pt x="1768714" y="1057638"/>
                    <a:pt x="1777438" y="1050403"/>
                    <a:pt x="1781614" y="1040661"/>
                  </a:cubicBezTo>
                  <a:cubicBezTo>
                    <a:pt x="1786389" y="1029520"/>
                    <a:pt x="1787494" y="1017143"/>
                    <a:pt x="1790434" y="1005384"/>
                  </a:cubicBezTo>
                  <a:cubicBezTo>
                    <a:pt x="1787494" y="967168"/>
                    <a:pt x="1788471" y="928446"/>
                    <a:pt x="1781614" y="890735"/>
                  </a:cubicBezTo>
                  <a:cubicBezTo>
                    <a:pt x="1775213" y="855532"/>
                    <a:pt x="1761728" y="813958"/>
                    <a:pt x="1737515" y="784905"/>
                  </a:cubicBezTo>
                  <a:cubicBezTo>
                    <a:pt x="1729530" y="775324"/>
                    <a:pt x="1720709" y="766346"/>
                    <a:pt x="1711055" y="758448"/>
                  </a:cubicBezTo>
                  <a:cubicBezTo>
                    <a:pt x="1688301" y="739833"/>
                    <a:pt x="1664016" y="723171"/>
                    <a:pt x="1640496" y="705533"/>
                  </a:cubicBezTo>
                  <a:cubicBezTo>
                    <a:pt x="1632498" y="699535"/>
                    <a:pt x="1591660" y="667888"/>
                    <a:pt x="1578757" y="661437"/>
                  </a:cubicBezTo>
                  <a:cubicBezTo>
                    <a:pt x="1570442" y="657280"/>
                    <a:pt x="1561118" y="655558"/>
                    <a:pt x="1552298" y="652618"/>
                  </a:cubicBezTo>
                  <a:cubicBezTo>
                    <a:pt x="1543478" y="646738"/>
                    <a:pt x="1535319" y="639719"/>
                    <a:pt x="1525838" y="634979"/>
                  </a:cubicBezTo>
                  <a:cubicBezTo>
                    <a:pt x="1517522" y="630822"/>
                    <a:pt x="1507450" y="630772"/>
                    <a:pt x="1499378" y="626160"/>
                  </a:cubicBezTo>
                  <a:cubicBezTo>
                    <a:pt x="1474917" y="612184"/>
                    <a:pt x="1464610" y="600214"/>
                    <a:pt x="1446459" y="582064"/>
                  </a:cubicBezTo>
                  <a:cubicBezTo>
                    <a:pt x="1456963" y="466532"/>
                    <a:pt x="1445010" y="515861"/>
                    <a:pt x="1472919" y="432139"/>
                  </a:cubicBezTo>
                  <a:lnTo>
                    <a:pt x="1490558" y="379224"/>
                  </a:lnTo>
                  <a:cubicBezTo>
                    <a:pt x="1487618" y="329249"/>
                    <a:pt x="1486485" y="279134"/>
                    <a:pt x="1481739" y="229298"/>
                  </a:cubicBezTo>
                  <a:cubicBezTo>
                    <a:pt x="1480590" y="217232"/>
                    <a:pt x="1477694" y="205162"/>
                    <a:pt x="1472919" y="194021"/>
                  </a:cubicBezTo>
                  <a:cubicBezTo>
                    <a:pt x="1468743" y="184279"/>
                    <a:pt x="1461440" y="176189"/>
                    <a:pt x="1455279" y="167564"/>
                  </a:cubicBezTo>
                  <a:cubicBezTo>
                    <a:pt x="1446735" y="155603"/>
                    <a:pt x="1440112" y="141697"/>
                    <a:pt x="1428819" y="132287"/>
                  </a:cubicBezTo>
                  <a:cubicBezTo>
                    <a:pt x="1404389" y="111930"/>
                    <a:pt x="1380807" y="84599"/>
                    <a:pt x="1349440" y="79372"/>
                  </a:cubicBezTo>
                  <a:lnTo>
                    <a:pt x="1296521" y="70553"/>
                  </a:lnTo>
                  <a:cubicBezTo>
                    <a:pt x="1270061" y="73493"/>
                    <a:pt x="1243764" y="79372"/>
                    <a:pt x="1217142" y="79372"/>
                  </a:cubicBezTo>
                  <a:cubicBezTo>
                    <a:pt x="1207845" y="79372"/>
                    <a:pt x="1199503" y="67613"/>
                    <a:pt x="1190683" y="70553"/>
                  </a:cubicBezTo>
                  <a:cubicBezTo>
                    <a:pt x="1170571" y="77257"/>
                    <a:pt x="1157448" y="97957"/>
                    <a:pt x="1137764" y="105830"/>
                  </a:cubicBezTo>
                  <a:cubicBezTo>
                    <a:pt x="1097542" y="121917"/>
                    <a:pt x="1056231" y="139440"/>
                    <a:pt x="1014285" y="149926"/>
                  </a:cubicBezTo>
                  <a:cubicBezTo>
                    <a:pt x="1002525" y="152866"/>
                    <a:pt x="991034" y="157242"/>
                    <a:pt x="979006" y="158745"/>
                  </a:cubicBezTo>
                  <a:cubicBezTo>
                    <a:pt x="943878" y="163136"/>
                    <a:pt x="908447" y="164624"/>
                    <a:pt x="873168" y="167564"/>
                  </a:cubicBezTo>
                  <a:cubicBezTo>
                    <a:pt x="858468" y="164624"/>
                    <a:pt x="843908" y="160865"/>
                    <a:pt x="829068" y="158745"/>
                  </a:cubicBezTo>
                  <a:cubicBezTo>
                    <a:pt x="802713" y="154980"/>
                    <a:pt x="774408" y="159813"/>
                    <a:pt x="749689" y="149926"/>
                  </a:cubicBezTo>
                  <a:cubicBezTo>
                    <a:pt x="741057" y="146474"/>
                    <a:pt x="745384" y="131594"/>
                    <a:pt x="740869" y="123468"/>
                  </a:cubicBezTo>
                  <a:cubicBezTo>
                    <a:pt x="726993" y="98493"/>
                    <a:pt x="696553" y="52769"/>
                    <a:pt x="670311" y="35276"/>
                  </a:cubicBezTo>
                  <a:cubicBezTo>
                    <a:pt x="643957" y="17708"/>
                    <a:pt x="611754" y="15405"/>
                    <a:pt x="582112" y="8819"/>
                  </a:cubicBezTo>
                  <a:cubicBezTo>
                    <a:pt x="570279" y="6190"/>
                    <a:pt x="558592" y="2940"/>
                    <a:pt x="546832" y="0"/>
                  </a:cubicBezTo>
                  <a:cubicBezTo>
                    <a:pt x="464888" y="20484"/>
                    <a:pt x="566760" y="0"/>
                    <a:pt x="458634" y="0"/>
                  </a:cubicBezTo>
                  <a:cubicBezTo>
                    <a:pt x="443643" y="0"/>
                    <a:pt x="429234" y="5879"/>
                    <a:pt x="414534" y="8819"/>
                  </a:cubicBezTo>
                  <a:cubicBezTo>
                    <a:pt x="402774" y="17638"/>
                    <a:pt x="390548" y="25866"/>
                    <a:pt x="379255" y="35276"/>
                  </a:cubicBezTo>
                  <a:cubicBezTo>
                    <a:pt x="372867" y="40599"/>
                    <a:pt x="368108" y="47721"/>
                    <a:pt x="361615" y="52915"/>
                  </a:cubicBezTo>
                  <a:cubicBezTo>
                    <a:pt x="353338" y="59536"/>
                    <a:pt x="343298" y="63767"/>
                    <a:pt x="335155" y="70553"/>
                  </a:cubicBezTo>
                  <a:cubicBezTo>
                    <a:pt x="309692" y="91771"/>
                    <a:pt x="308399" y="97456"/>
                    <a:pt x="291056" y="123468"/>
                  </a:cubicBezTo>
                  <a:cubicBezTo>
                    <a:pt x="280921" y="153870"/>
                    <a:pt x="267537" y="145516"/>
                    <a:pt x="264597" y="158745"/>
                  </a:cubicBez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1072" y="36573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Visões</a:t>
              </a:r>
              <a:endParaRPr lang="pt-BR" dirty="0"/>
            </a:p>
          </p:txBody>
        </p:sp>
      </p:grpSp>
      <p:cxnSp>
        <p:nvCxnSpPr>
          <p:cNvPr id="37" name="Straight Connector 36"/>
          <p:cNvCxnSpPr>
            <a:stCxn id="33" idx="29"/>
            <a:endCxn id="29" idx="83"/>
          </p:cNvCxnSpPr>
          <p:nvPr/>
        </p:nvCxnSpPr>
        <p:spPr>
          <a:xfrm flipH="1">
            <a:off x="3764442" y="2444652"/>
            <a:ext cx="388452" cy="3845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379" y="141107"/>
            <a:ext cx="19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1/4 – </a:t>
            </a:r>
            <a:r>
              <a:rPr lang="en-US" dirty="0" smtClean="0"/>
              <a:t>Logical</a:t>
            </a:r>
            <a:r>
              <a:rPr lang="pt-BR" dirty="0" smtClean="0"/>
              <a:t> View</a:t>
            </a:r>
            <a:endParaRPr lang="pt-BR" dirty="0"/>
          </a:p>
        </p:txBody>
      </p:sp>
      <p:sp>
        <p:nvSpPr>
          <p:cNvPr id="61" name="Oval 60"/>
          <p:cNvSpPr/>
          <p:nvPr/>
        </p:nvSpPr>
        <p:spPr>
          <a:xfrm>
            <a:off x="4972095" y="2442433"/>
            <a:ext cx="132298" cy="140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Oval 61"/>
          <p:cNvSpPr/>
          <p:nvPr/>
        </p:nvSpPr>
        <p:spPr>
          <a:xfrm>
            <a:off x="3650682" y="1623848"/>
            <a:ext cx="132298" cy="140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4" name="Straight Connector 63"/>
          <p:cNvCxnSpPr>
            <a:stCxn id="7" idx="57"/>
            <a:endCxn id="62" idx="3"/>
          </p:cNvCxnSpPr>
          <p:nvPr/>
        </p:nvCxnSpPr>
        <p:spPr>
          <a:xfrm flipV="1">
            <a:off x="3218464" y="1743381"/>
            <a:ext cx="451593" cy="2772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1" idx="1"/>
            <a:endCxn id="61" idx="5"/>
          </p:cNvCxnSpPr>
          <p:nvPr/>
        </p:nvCxnSpPr>
        <p:spPr>
          <a:xfrm flipH="1">
            <a:off x="5085018" y="2515244"/>
            <a:ext cx="888980" cy="467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23105" y="1252321"/>
            <a:ext cx="6905958" cy="4321389"/>
          </a:xfrm>
          <a:prstGeom prst="rect">
            <a:avLst/>
          </a:prstGeom>
          <a:noFill/>
          <a:ln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8" name="Group 27"/>
          <p:cNvGrpSpPr/>
          <p:nvPr/>
        </p:nvGrpSpPr>
        <p:grpSpPr>
          <a:xfrm>
            <a:off x="3133582" y="2823873"/>
            <a:ext cx="1940372" cy="996564"/>
            <a:chOff x="625838" y="38016"/>
            <a:chExt cx="1940372" cy="996564"/>
          </a:xfrm>
        </p:grpSpPr>
        <p:sp>
          <p:nvSpPr>
            <p:cNvPr id="29" name="Freeform 28"/>
            <p:cNvSpPr/>
            <p:nvPr/>
          </p:nvSpPr>
          <p:spPr>
            <a:xfrm>
              <a:off x="625838" y="38016"/>
              <a:ext cx="1940372" cy="996564"/>
            </a:xfrm>
            <a:custGeom>
              <a:avLst/>
              <a:gdLst>
                <a:gd name="connsiteX0" fmla="*/ 264597 w 1790434"/>
                <a:gd name="connsiteY0" fmla="*/ 158745 h 1658002"/>
                <a:gd name="connsiteX1" fmla="*/ 273416 w 1790434"/>
                <a:gd name="connsiteY1" fmla="*/ 202841 h 1658002"/>
                <a:gd name="connsiteX2" fmla="*/ 246957 w 1790434"/>
                <a:gd name="connsiteY2" fmla="*/ 264575 h 1658002"/>
                <a:gd name="connsiteX3" fmla="*/ 229317 w 1790434"/>
                <a:gd name="connsiteY3" fmla="*/ 326309 h 1658002"/>
                <a:gd name="connsiteX4" fmla="*/ 194038 w 1790434"/>
                <a:gd name="connsiteY4" fmla="*/ 343947 h 1658002"/>
                <a:gd name="connsiteX5" fmla="*/ 167578 w 1790434"/>
                <a:gd name="connsiteY5" fmla="*/ 379224 h 1658002"/>
                <a:gd name="connsiteX6" fmla="*/ 114659 w 1790434"/>
                <a:gd name="connsiteY6" fmla="*/ 414500 h 1658002"/>
                <a:gd name="connsiteX7" fmla="*/ 26460 w 1790434"/>
                <a:gd name="connsiteY7" fmla="*/ 537969 h 1658002"/>
                <a:gd name="connsiteX8" fmla="*/ 17640 w 1790434"/>
                <a:gd name="connsiteY8" fmla="*/ 582064 h 1658002"/>
                <a:gd name="connsiteX9" fmla="*/ 0 w 1790434"/>
                <a:gd name="connsiteY9" fmla="*/ 634979 h 1658002"/>
                <a:gd name="connsiteX10" fmla="*/ 8820 w 1790434"/>
                <a:gd name="connsiteY10" fmla="*/ 793724 h 1658002"/>
                <a:gd name="connsiteX11" fmla="*/ 17640 w 1790434"/>
                <a:gd name="connsiteY11" fmla="*/ 820182 h 1658002"/>
                <a:gd name="connsiteX12" fmla="*/ 26460 w 1790434"/>
                <a:gd name="connsiteY12" fmla="*/ 855458 h 1658002"/>
                <a:gd name="connsiteX13" fmla="*/ 35280 w 1790434"/>
                <a:gd name="connsiteY13" fmla="*/ 934831 h 1658002"/>
                <a:gd name="connsiteX14" fmla="*/ 44100 w 1790434"/>
                <a:gd name="connsiteY14" fmla="*/ 970108 h 1658002"/>
                <a:gd name="connsiteX15" fmla="*/ 26460 w 1790434"/>
                <a:gd name="connsiteY15" fmla="*/ 1172948 h 1658002"/>
                <a:gd name="connsiteX16" fmla="*/ 35280 w 1790434"/>
                <a:gd name="connsiteY16" fmla="*/ 1305236 h 1658002"/>
                <a:gd name="connsiteX17" fmla="*/ 52920 w 1790434"/>
                <a:gd name="connsiteY17" fmla="*/ 1358151 h 1658002"/>
                <a:gd name="connsiteX18" fmla="*/ 61740 w 1790434"/>
                <a:gd name="connsiteY18" fmla="*/ 1384608 h 1658002"/>
                <a:gd name="connsiteX19" fmla="*/ 88199 w 1790434"/>
                <a:gd name="connsiteY19" fmla="*/ 1402246 h 1658002"/>
                <a:gd name="connsiteX20" fmla="*/ 132298 w 1790434"/>
                <a:gd name="connsiteY20" fmla="*/ 1437523 h 1658002"/>
                <a:gd name="connsiteX21" fmla="*/ 202857 w 1790434"/>
                <a:gd name="connsiteY21" fmla="*/ 1455161 h 1658002"/>
                <a:gd name="connsiteX22" fmla="*/ 229317 w 1790434"/>
                <a:gd name="connsiteY22" fmla="*/ 1463981 h 1658002"/>
                <a:gd name="connsiteX23" fmla="*/ 255777 w 1790434"/>
                <a:gd name="connsiteY23" fmla="*/ 1455161 h 1658002"/>
                <a:gd name="connsiteX24" fmla="*/ 282236 w 1790434"/>
                <a:gd name="connsiteY24" fmla="*/ 1463981 h 1658002"/>
                <a:gd name="connsiteX25" fmla="*/ 308696 w 1790434"/>
                <a:gd name="connsiteY25" fmla="*/ 1446342 h 1658002"/>
                <a:gd name="connsiteX26" fmla="*/ 370435 w 1790434"/>
                <a:gd name="connsiteY26" fmla="*/ 1428704 h 1658002"/>
                <a:gd name="connsiteX27" fmla="*/ 396895 w 1790434"/>
                <a:gd name="connsiteY27" fmla="*/ 1419885 h 1658002"/>
                <a:gd name="connsiteX28" fmla="*/ 467454 w 1790434"/>
                <a:gd name="connsiteY28" fmla="*/ 1428704 h 1658002"/>
                <a:gd name="connsiteX29" fmla="*/ 520373 w 1790434"/>
                <a:gd name="connsiteY29" fmla="*/ 1428704 h 1658002"/>
                <a:gd name="connsiteX30" fmla="*/ 555652 w 1790434"/>
                <a:gd name="connsiteY30" fmla="*/ 1419885 h 1658002"/>
                <a:gd name="connsiteX31" fmla="*/ 617391 w 1790434"/>
                <a:gd name="connsiteY31" fmla="*/ 1455161 h 1658002"/>
                <a:gd name="connsiteX32" fmla="*/ 643851 w 1790434"/>
                <a:gd name="connsiteY32" fmla="*/ 1472800 h 1658002"/>
                <a:gd name="connsiteX33" fmla="*/ 705590 w 1790434"/>
                <a:gd name="connsiteY33" fmla="*/ 1543353 h 1658002"/>
                <a:gd name="connsiteX34" fmla="*/ 723230 w 1790434"/>
                <a:gd name="connsiteY34" fmla="*/ 1569810 h 1658002"/>
                <a:gd name="connsiteX35" fmla="*/ 776149 w 1790434"/>
                <a:gd name="connsiteY35" fmla="*/ 1596268 h 1658002"/>
                <a:gd name="connsiteX36" fmla="*/ 829068 w 1790434"/>
                <a:gd name="connsiteY36" fmla="*/ 1622725 h 1658002"/>
                <a:gd name="connsiteX37" fmla="*/ 855528 w 1790434"/>
                <a:gd name="connsiteY37" fmla="*/ 1640364 h 1658002"/>
                <a:gd name="connsiteX38" fmla="*/ 996646 w 1790434"/>
                <a:gd name="connsiteY38" fmla="*/ 1658002 h 1658002"/>
                <a:gd name="connsiteX39" fmla="*/ 1128944 w 1790434"/>
                <a:gd name="connsiteY39" fmla="*/ 1631545 h 1658002"/>
                <a:gd name="connsiteX40" fmla="*/ 1146583 w 1790434"/>
                <a:gd name="connsiteY40" fmla="*/ 1605087 h 1658002"/>
                <a:gd name="connsiteX41" fmla="*/ 1181863 w 1790434"/>
                <a:gd name="connsiteY41" fmla="*/ 1543353 h 1658002"/>
                <a:gd name="connsiteX42" fmla="*/ 1208323 w 1790434"/>
                <a:gd name="connsiteY42" fmla="*/ 1490438 h 1658002"/>
                <a:gd name="connsiteX43" fmla="*/ 1243602 w 1790434"/>
                <a:gd name="connsiteY43" fmla="*/ 1437523 h 1658002"/>
                <a:gd name="connsiteX44" fmla="*/ 1252422 w 1790434"/>
                <a:gd name="connsiteY44" fmla="*/ 1411066 h 1658002"/>
                <a:gd name="connsiteX45" fmla="*/ 1287701 w 1790434"/>
                <a:gd name="connsiteY45" fmla="*/ 1375789 h 1658002"/>
                <a:gd name="connsiteX46" fmla="*/ 1384720 w 1790434"/>
                <a:gd name="connsiteY46" fmla="*/ 1305236 h 1658002"/>
                <a:gd name="connsiteX47" fmla="*/ 1437639 w 1790434"/>
                <a:gd name="connsiteY47" fmla="*/ 1287597 h 1658002"/>
                <a:gd name="connsiteX48" fmla="*/ 1517018 w 1790434"/>
                <a:gd name="connsiteY48" fmla="*/ 1252321 h 1658002"/>
                <a:gd name="connsiteX49" fmla="*/ 1605217 w 1790434"/>
                <a:gd name="connsiteY49" fmla="*/ 1243502 h 1658002"/>
                <a:gd name="connsiteX50" fmla="*/ 1649316 w 1790434"/>
                <a:gd name="connsiteY50" fmla="*/ 1234682 h 1658002"/>
                <a:gd name="connsiteX51" fmla="*/ 1711055 w 1790434"/>
                <a:gd name="connsiteY51" fmla="*/ 1155310 h 1658002"/>
                <a:gd name="connsiteX52" fmla="*/ 1755155 w 1790434"/>
                <a:gd name="connsiteY52" fmla="*/ 1093576 h 1658002"/>
                <a:gd name="connsiteX53" fmla="*/ 1763974 w 1790434"/>
                <a:gd name="connsiteY53" fmla="*/ 1067118 h 1658002"/>
                <a:gd name="connsiteX54" fmla="*/ 1781614 w 1790434"/>
                <a:gd name="connsiteY54" fmla="*/ 1040661 h 1658002"/>
                <a:gd name="connsiteX55" fmla="*/ 1790434 w 1790434"/>
                <a:gd name="connsiteY55" fmla="*/ 1005384 h 1658002"/>
                <a:gd name="connsiteX56" fmla="*/ 1781614 w 1790434"/>
                <a:gd name="connsiteY56" fmla="*/ 890735 h 1658002"/>
                <a:gd name="connsiteX57" fmla="*/ 1737515 w 1790434"/>
                <a:gd name="connsiteY57" fmla="*/ 784905 h 1658002"/>
                <a:gd name="connsiteX58" fmla="*/ 1711055 w 1790434"/>
                <a:gd name="connsiteY58" fmla="*/ 758448 h 1658002"/>
                <a:gd name="connsiteX59" fmla="*/ 1640496 w 1790434"/>
                <a:gd name="connsiteY59" fmla="*/ 705533 h 1658002"/>
                <a:gd name="connsiteX60" fmla="*/ 1578757 w 1790434"/>
                <a:gd name="connsiteY60" fmla="*/ 661437 h 1658002"/>
                <a:gd name="connsiteX61" fmla="*/ 1552298 w 1790434"/>
                <a:gd name="connsiteY61" fmla="*/ 652618 h 1658002"/>
                <a:gd name="connsiteX62" fmla="*/ 1525838 w 1790434"/>
                <a:gd name="connsiteY62" fmla="*/ 634979 h 1658002"/>
                <a:gd name="connsiteX63" fmla="*/ 1499378 w 1790434"/>
                <a:gd name="connsiteY63" fmla="*/ 626160 h 1658002"/>
                <a:gd name="connsiteX64" fmla="*/ 1446459 w 1790434"/>
                <a:gd name="connsiteY64" fmla="*/ 582064 h 1658002"/>
                <a:gd name="connsiteX65" fmla="*/ 1472919 w 1790434"/>
                <a:gd name="connsiteY65" fmla="*/ 432139 h 1658002"/>
                <a:gd name="connsiteX66" fmla="*/ 1490558 w 1790434"/>
                <a:gd name="connsiteY66" fmla="*/ 379224 h 1658002"/>
                <a:gd name="connsiteX67" fmla="*/ 1481739 w 1790434"/>
                <a:gd name="connsiteY67" fmla="*/ 229298 h 1658002"/>
                <a:gd name="connsiteX68" fmla="*/ 1472919 w 1790434"/>
                <a:gd name="connsiteY68" fmla="*/ 194021 h 1658002"/>
                <a:gd name="connsiteX69" fmla="*/ 1455279 w 1790434"/>
                <a:gd name="connsiteY69" fmla="*/ 167564 h 1658002"/>
                <a:gd name="connsiteX70" fmla="*/ 1428819 w 1790434"/>
                <a:gd name="connsiteY70" fmla="*/ 132287 h 1658002"/>
                <a:gd name="connsiteX71" fmla="*/ 1349440 w 1790434"/>
                <a:gd name="connsiteY71" fmla="*/ 79372 h 1658002"/>
                <a:gd name="connsiteX72" fmla="*/ 1296521 w 1790434"/>
                <a:gd name="connsiteY72" fmla="*/ 70553 h 1658002"/>
                <a:gd name="connsiteX73" fmla="*/ 1217142 w 1790434"/>
                <a:gd name="connsiteY73" fmla="*/ 79372 h 1658002"/>
                <a:gd name="connsiteX74" fmla="*/ 1190683 w 1790434"/>
                <a:gd name="connsiteY74" fmla="*/ 70553 h 1658002"/>
                <a:gd name="connsiteX75" fmla="*/ 1137764 w 1790434"/>
                <a:gd name="connsiteY75" fmla="*/ 105830 h 1658002"/>
                <a:gd name="connsiteX76" fmla="*/ 1014285 w 1790434"/>
                <a:gd name="connsiteY76" fmla="*/ 149926 h 1658002"/>
                <a:gd name="connsiteX77" fmla="*/ 979006 w 1790434"/>
                <a:gd name="connsiteY77" fmla="*/ 158745 h 1658002"/>
                <a:gd name="connsiteX78" fmla="*/ 873168 w 1790434"/>
                <a:gd name="connsiteY78" fmla="*/ 167564 h 1658002"/>
                <a:gd name="connsiteX79" fmla="*/ 829068 w 1790434"/>
                <a:gd name="connsiteY79" fmla="*/ 158745 h 1658002"/>
                <a:gd name="connsiteX80" fmla="*/ 749689 w 1790434"/>
                <a:gd name="connsiteY80" fmla="*/ 149926 h 1658002"/>
                <a:gd name="connsiteX81" fmla="*/ 740869 w 1790434"/>
                <a:gd name="connsiteY81" fmla="*/ 123468 h 1658002"/>
                <a:gd name="connsiteX82" fmla="*/ 670311 w 1790434"/>
                <a:gd name="connsiteY82" fmla="*/ 35276 h 1658002"/>
                <a:gd name="connsiteX83" fmla="*/ 582112 w 1790434"/>
                <a:gd name="connsiteY83" fmla="*/ 8819 h 1658002"/>
                <a:gd name="connsiteX84" fmla="*/ 546832 w 1790434"/>
                <a:gd name="connsiteY84" fmla="*/ 0 h 1658002"/>
                <a:gd name="connsiteX85" fmla="*/ 458634 w 1790434"/>
                <a:gd name="connsiteY85" fmla="*/ 0 h 1658002"/>
                <a:gd name="connsiteX86" fmla="*/ 414534 w 1790434"/>
                <a:gd name="connsiteY86" fmla="*/ 8819 h 1658002"/>
                <a:gd name="connsiteX87" fmla="*/ 379255 w 1790434"/>
                <a:gd name="connsiteY87" fmla="*/ 35276 h 1658002"/>
                <a:gd name="connsiteX88" fmla="*/ 361615 w 1790434"/>
                <a:gd name="connsiteY88" fmla="*/ 52915 h 1658002"/>
                <a:gd name="connsiteX89" fmla="*/ 335155 w 1790434"/>
                <a:gd name="connsiteY89" fmla="*/ 70553 h 1658002"/>
                <a:gd name="connsiteX90" fmla="*/ 291056 w 1790434"/>
                <a:gd name="connsiteY90" fmla="*/ 123468 h 1658002"/>
                <a:gd name="connsiteX91" fmla="*/ 264597 w 1790434"/>
                <a:gd name="connsiteY91" fmla="*/ 158745 h 16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90434" h="1658002">
                  <a:moveTo>
                    <a:pt x="264597" y="158745"/>
                  </a:moveTo>
                  <a:cubicBezTo>
                    <a:pt x="261657" y="171974"/>
                    <a:pt x="273416" y="187851"/>
                    <a:pt x="273416" y="202841"/>
                  </a:cubicBezTo>
                  <a:cubicBezTo>
                    <a:pt x="273416" y="231317"/>
                    <a:pt x="261360" y="242972"/>
                    <a:pt x="246957" y="264575"/>
                  </a:cubicBezTo>
                  <a:cubicBezTo>
                    <a:pt x="246881" y="264881"/>
                    <a:pt x="233534" y="322092"/>
                    <a:pt x="229317" y="326309"/>
                  </a:cubicBezTo>
                  <a:cubicBezTo>
                    <a:pt x="220020" y="335605"/>
                    <a:pt x="205798" y="338068"/>
                    <a:pt x="194038" y="343947"/>
                  </a:cubicBezTo>
                  <a:cubicBezTo>
                    <a:pt x="185218" y="355706"/>
                    <a:pt x="178565" y="369459"/>
                    <a:pt x="167578" y="379224"/>
                  </a:cubicBezTo>
                  <a:cubicBezTo>
                    <a:pt x="151733" y="393308"/>
                    <a:pt x="127903" y="397946"/>
                    <a:pt x="114659" y="414500"/>
                  </a:cubicBezTo>
                  <a:cubicBezTo>
                    <a:pt x="35887" y="512958"/>
                    <a:pt x="60938" y="469019"/>
                    <a:pt x="26460" y="537969"/>
                  </a:cubicBezTo>
                  <a:cubicBezTo>
                    <a:pt x="23520" y="552667"/>
                    <a:pt x="21584" y="567603"/>
                    <a:pt x="17640" y="582064"/>
                  </a:cubicBezTo>
                  <a:cubicBezTo>
                    <a:pt x="12747" y="600001"/>
                    <a:pt x="0" y="634979"/>
                    <a:pt x="0" y="634979"/>
                  </a:cubicBezTo>
                  <a:cubicBezTo>
                    <a:pt x="2940" y="687894"/>
                    <a:pt x="3795" y="740966"/>
                    <a:pt x="8820" y="793724"/>
                  </a:cubicBezTo>
                  <a:cubicBezTo>
                    <a:pt x="9701" y="802979"/>
                    <a:pt x="15086" y="811243"/>
                    <a:pt x="17640" y="820182"/>
                  </a:cubicBezTo>
                  <a:cubicBezTo>
                    <a:pt x="20970" y="831836"/>
                    <a:pt x="23520" y="843699"/>
                    <a:pt x="26460" y="855458"/>
                  </a:cubicBezTo>
                  <a:cubicBezTo>
                    <a:pt x="29400" y="881916"/>
                    <a:pt x="31232" y="908520"/>
                    <a:pt x="35280" y="934831"/>
                  </a:cubicBezTo>
                  <a:cubicBezTo>
                    <a:pt x="37123" y="946811"/>
                    <a:pt x="44100" y="957987"/>
                    <a:pt x="44100" y="970108"/>
                  </a:cubicBezTo>
                  <a:cubicBezTo>
                    <a:pt x="44100" y="1127926"/>
                    <a:pt x="52431" y="1095043"/>
                    <a:pt x="26460" y="1172948"/>
                  </a:cubicBezTo>
                  <a:cubicBezTo>
                    <a:pt x="29400" y="1217044"/>
                    <a:pt x="29029" y="1261486"/>
                    <a:pt x="35280" y="1305236"/>
                  </a:cubicBezTo>
                  <a:cubicBezTo>
                    <a:pt x="37910" y="1323642"/>
                    <a:pt x="47040" y="1340513"/>
                    <a:pt x="52920" y="1358151"/>
                  </a:cubicBezTo>
                  <a:cubicBezTo>
                    <a:pt x="55860" y="1366970"/>
                    <a:pt x="54005" y="1379452"/>
                    <a:pt x="61740" y="1384608"/>
                  </a:cubicBezTo>
                  <a:cubicBezTo>
                    <a:pt x="70560" y="1390487"/>
                    <a:pt x="79922" y="1395625"/>
                    <a:pt x="88199" y="1402246"/>
                  </a:cubicBezTo>
                  <a:cubicBezTo>
                    <a:pt x="106671" y="1417023"/>
                    <a:pt x="107414" y="1428475"/>
                    <a:pt x="132298" y="1437523"/>
                  </a:cubicBezTo>
                  <a:cubicBezTo>
                    <a:pt x="155082" y="1445807"/>
                    <a:pt x="179858" y="1447495"/>
                    <a:pt x="202857" y="1455161"/>
                  </a:cubicBezTo>
                  <a:lnTo>
                    <a:pt x="229317" y="1463981"/>
                  </a:lnTo>
                  <a:cubicBezTo>
                    <a:pt x="238137" y="1461041"/>
                    <a:pt x="246480" y="1455161"/>
                    <a:pt x="255777" y="1455161"/>
                  </a:cubicBezTo>
                  <a:cubicBezTo>
                    <a:pt x="265074" y="1455161"/>
                    <a:pt x="273066" y="1465509"/>
                    <a:pt x="282236" y="1463981"/>
                  </a:cubicBezTo>
                  <a:cubicBezTo>
                    <a:pt x="292692" y="1462239"/>
                    <a:pt x="299215" y="1451082"/>
                    <a:pt x="308696" y="1446342"/>
                  </a:cubicBezTo>
                  <a:cubicBezTo>
                    <a:pt x="322794" y="1439293"/>
                    <a:pt x="357248" y="1432471"/>
                    <a:pt x="370435" y="1428704"/>
                  </a:cubicBezTo>
                  <a:cubicBezTo>
                    <a:pt x="379374" y="1426150"/>
                    <a:pt x="388075" y="1422825"/>
                    <a:pt x="396895" y="1419885"/>
                  </a:cubicBezTo>
                  <a:cubicBezTo>
                    <a:pt x="420415" y="1422825"/>
                    <a:pt x="443751" y="1428704"/>
                    <a:pt x="467454" y="1428704"/>
                  </a:cubicBezTo>
                  <a:cubicBezTo>
                    <a:pt x="538013" y="1428704"/>
                    <a:pt x="449812" y="1405186"/>
                    <a:pt x="520373" y="1428704"/>
                  </a:cubicBezTo>
                  <a:cubicBezTo>
                    <a:pt x="532133" y="1425764"/>
                    <a:pt x="543530" y="1419885"/>
                    <a:pt x="555652" y="1419885"/>
                  </a:cubicBezTo>
                  <a:cubicBezTo>
                    <a:pt x="578553" y="1419885"/>
                    <a:pt x="602350" y="1444418"/>
                    <a:pt x="617391" y="1455161"/>
                  </a:cubicBezTo>
                  <a:cubicBezTo>
                    <a:pt x="626017" y="1461322"/>
                    <a:pt x="635031" y="1466920"/>
                    <a:pt x="643851" y="1472800"/>
                  </a:cubicBezTo>
                  <a:cubicBezTo>
                    <a:pt x="685010" y="1534535"/>
                    <a:pt x="661491" y="1513957"/>
                    <a:pt x="705590" y="1543353"/>
                  </a:cubicBezTo>
                  <a:cubicBezTo>
                    <a:pt x="711470" y="1552172"/>
                    <a:pt x="715735" y="1562315"/>
                    <a:pt x="723230" y="1569810"/>
                  </a:cubicBezTo>
                  <a:cubicBezTo>
                    <a:pt x="748508" y="1595086"/>
                    <a:pt x="747454" y="1581922"/>
                    <a:pt x="776149" y="1596268"/>
                  </a:cubicBezTo>
                  <a:cubicBezTo>
                    <a:pt x="844543" y="1630461"/>
                    <a:pt x="762559" y="1600557"/>
                    <a:pt x="829068" y="1622725"/>
                  </a:cubicBezTo>
                  <a:cubicBezTo>
                    <a:pt x="837888" y="1628605"/>
                    <a:pt x="846047" y="1635624"/>
                    <a:pt x="855528" y="1640364"/>
                  </a:cubicBezTo>
                  <a:cubicBezTo>
                    <a:pt x="893603" y="1659400"/>
                    <a:pt x="974768" y="1656319"/>
                    <a:pt x="996646" y="1658002"/>
                  </a:cubicBezTo>
                  <a:cubicBezTo>
                    <a:pt x="1032295" y="1654437"/>
                    <a:pt x="1094011" y="1656495"/>
                    <a:pt x="1128944" y="1631545"/>
                  </a:cubicBezTo>
                  <a:cubicBezTo>
                    <a:pt x="1137569" y="1625384"/>
                    <a:pt x="1141129" y="1614176"/>
                    <a:pt x="1146583" y="1605087"/>
                  </a:cubicBezTo>
                  <a:cubicBezTo>
                    <a:pt x="1158778" y="1584764"/>
                    <a:pt x="1170625" y="1564221"/>
                    <a:pt x="1181863" y="1543353"/>
                  </a:cubicBezTo>
                  <a:cubicBezTo>
                    <a:pt x="1191213" y="1525990"/>
                    <a:pt x="1198386" y="1507472"/>
                    <a:pt x="1208323" y="1490438"/>
                  </a:cubicBezTo>
                  <a:cubicBezTo>
                    <a:pt x="1219005" y="1472127"/>
                    <a:pt x="1236898" y="1457634"/>
                    <a:pt x="1243602" y="1437523"/>
                  </a:cubicBezTo>
                  <a:cubicBezTo>
                    <a:pt x="1246542" y="1428704"/>
                    <a:pt x="1247018" y="1418630"/>
                    <a:pt x="1252422" y="1411066"/>
                  </a:cubicBezTo>
                  <a:cubicBezTo>
                    <a:pt x="1262089" y="1397534"/>
                    <a:pt x="1275271" y="1386837"/>
                    <a:pt x="1287701" y="1375789"/>
                  </a:cubicBezTo>
                  <a:cubicBezTo>
                    <a:pt x="1308393" y="1357398"/>
                    <a:pt x="1361142" y="1317024"/>
                    <a:pt x="1384720" y="1305236"/>
                  </a:cubicBezTo>
                  <a:cubicBezTo>
                    <a:pt x="1401351" y="1296921"/>
                    <a:pt x="1422168" y="1297910"/>
                    <a:pt x="1437639" y="1287597"/>
                  </a:cubicBezTo>
                  <a:cubicBezTo>
                    <a:pt x="1468644" y="1266930"/>
                    <a:pt x="1473210" y="1260534"/>
                    <a:pt x="1517018" y="1252321"/>
                  </a:cubicBezTo>
                  <a:cubicBezTo>
                    <a:pt x="1546058" y="1246876"/>
                    <a:pt x="1575817" y="1246442"/>
                    <a:pt x="1605217" y="1243502"/>
                  </a:cubicBezTo>
                  <a:cubicBezTo>
                    <a:pt x="1619917" y="1240562"/>
                    <a:pt x="1635908" y="1241386"/>
                    <a:pt x="1649316" y="1234682"/>
                  </a:cubicBezTo>
                  <a:cubicBezTo>
                    <a:pt x="1670359" y="1224161"/>
                    <a:pt x="1703543" y="1166041"/>
                    <a:pt x="1711055" y="1155310"/>
                  </a:cubicBezTo>
                  <a:cubicBezTo>
                    <a:pt x="1787677" y="1045858"/>
                    <a:pt x="1697775" y="1179636"/>
                    <a:pt x="1755155" y="1093576"/>
                  </a:cubicBezTo>
                  <a:cubicBezTo>
                    <a:pt x="1758095" y="1084757"/>
                    <a:pt x="1759816" y="1075433"/>
                    <a:pt x="1763974" y="1067118"/>
                  </a:cubicBezTo>
                  <a:cubicBezTo>
                    <a:pt x="1768714" y="1057638"/>
                    <a:pt x="1777438" y="1050403"/>
                    <a:pt x="1781614" y="1040661"/>
                  </a:cubicBezTo>
                  <a:cubicBezTo>
                    <a:pt x="1786389" y="1029520"/>
                    <a:pt x="1787494" y="1017143"/>
                    <a:pt x="1790434" y="1005384"/>
                  </a:cubicBezTo>
                  <a:cubicBezTo>
                    <a:pt x="1787494" y="967168"/>
                    <a:pt x="1788471" y="928446"/>
                    <a:pt x="1781614" y="890735"/>
                  </a:cubicBezTo>
                  <a:cubicBezTo>
                    <a:pt x="1775213" y="855532"/>
                    <a:pt x="1761728" y="813958"/>
                    <a:pt x="1737515" y="784905"/>
                  </a:cubicBezTo>
                  <a:cubicBezTo>
                    <a:pt x="1729530" y="775324"/>
                    <a:pt x="1720709" y="766346"/>
                    <a:pt x="1711055" y="758448"/>
                  </a:cubicBezTo>
                  <a:cubicBezTo>
                    <a:pt x="1688301" y="739833"/>
                    <a:pt x="1664016" y="723171"/>
                    <a:pt x="1640496" y="705533"/>
                  </a:cubicBezTo>
                  <a:cubicBezTo>
                    <a:pt x="1632498" y="699535"/>
                    <a:pt x="1591660" y="667888"/>
                    <a:pt x="1578757" y="661437"/>
                  </a:cubicBezTo>
                  <a:cubicBezTo>
                    <a:pt x="1570442" y="657280"/>
                    <a:pt x="1561118" y="655558"/>
                    <a:pt x="1552298" y="652618"/>
                  </a:cubicBezTo>
                  <a:cubicBezTo>
                    <a:pt x="1543478" y="646738"/>
                    <a:pt x="1535319" y="639719"/>
                    <a:pt x="1525838" y="634979"/>
                  </a:cubicBezTo>
                  <a:cubicBezTo>
                    <a:pt x="1517522" y="630822"/>
                    <a:pt x="1507450" y="630772"/>
                    <a:pt x="1499378" y="626160"/>
                  </a:cubicBezTo>
                  <a:cubicBezTo>
                    <a:pt x="1474917" y="612184"/>
                    <a:pt x="1464610" y="600214"/>
                    <a:pt x="1446459" y="582064"/>
                  </a:cubicBezTo>
                  <a:cubicBezTo>
                    <a:pt x="1456963" y="466532"/>
                    <a:pt x="1445010" y="515861"/>
                    <a:pt x="1472919" y="432139"/>
                  </a:cubicBezTo>
                  <a:lnTo>
                    <a:pt x="1490558" y="379224"/>
                  </a:lnTo>
                  <a:cubicBezTo>
                    <a:pt x="1487618" y="329249"/>
                    <a:pt x="1486485" y="279134"/>
                    <a:pt x="1481739" y="229298"/>
                  </a:cubicBezTo>
                  <a:cubicBezTo>
                    <a:pt x="1480590" y="217232"/>
                    <a:pt x="1477694" y="205162"/>
                    <a:pt x="1472919" y="194021"/>
                  </a:cubicBezTo>
                  <a:cubicBezTo>
                    <a:pt x="1468743" y="184279"/>
                    <a:pt x="1461440" y="176189"/>
                    <a:pt x="1455279" y="167564"/>
                  </a:cubicBezTo>
                  <a:cubicBezTo>
                    <a:pt x="1446735" y="155603"/>
                    <a:pt x="1440112" y="141697"/>
                    <a:pt x="1428819" y="132287"/>
                  </a:cubicBezTo>
                  <a:cubicBezTo>
                    <a:pt x="1404389" y="111930"/>
                    <a:pt x="1380807" y="84599"/>
                    <a:pt x="1349440" y="79372"/>
                  </a:cubicBezTo>
                  <a:lnTo>
                    <a:pt x="1296521" y="70553"/>
                  </a:lnTo>
                  <a:cubicBezTo>
                    <a:pt x="1270061" y="73493"/>
                    <a:pt x="1243764" y="79372"/>
                    <a:pt x="1217142" y="79372"/>
                  </a:cubicBezTo>
                  <a:cubicBezTo>
                    <a:pt x="1207845" y="79372"/>
                    <a:pt x="1199503" y="67613"/>
                    <a:pt x="1190683" y="70553"/>
                  </a:cubicBezTo>
                  <a:cubicBezTo>
                    <a:pt x="1170571" y="77257"/>
                    <a:pt x="1157448" y="97957"/>
                    <a:pt x="1137764" y="105830"/>
                  </a:cubicBezTo>
                  <a:cubicBezTo>
                    <a:pt x="1097542" y="121917"/>
                    <a:pt x="1056231" y="139440"/>
                    <a:pt x="1014285" y="149926"/>
                  </a:cubicBezTo>
                  <a:cubicBezTo>
                    <a:pt x="1002525" y="152866"/>
                    <a:pt x="991034" y="157242"/>
                    <a:pt x="979006" y="158745"/>
                  </a:cubicBezTo>
                  <a:cubicBezTo>
                    <a:pt x="943878" y="163136"/>
                    <a:pt x="908447" y="164624"/>
                    <a:pt x="873168" y="167564"/>
                  </a:cubicBezTo>
                  <a:cubicBezTo>
                    <a:pt x="858468" y="164624"/>
                    <a:pt x="843908" y="160865"/>
                    <a:pt x="829068" y="158745"/>
                  </a:cubicBezTo>
                  <a:cubicBezTo>
                    <a:pt x="802713" y="154980"/>
                    <a:pt x="774408" y="159813"/>
                    <a:pt x="749689" y="149926"/>
                  </a:cubicBezTo>
                  <a:cubicBezTo>
                    <a:pt x="741057" y="146474"/>
                    <a:pt x="745384" y="131594"/>
                    <a:pt x="740869" y="123468"/>
                  </a:cubicBezTo>
                  <a:cubicBezTo>
                    <a:pt x="726993" y="98493"/>
                    <a:pt x="696553" y="52769"/>
                    <a:pt x="670311" y="35276"/>
                  </a:cubicBezTo>
                  <a:cubicBezTo>
                    <a:pt x="643957" y="17708"/>
                    <a:pt x="611754" y="15405"/>
                    <a:pt x="582112" y="8819"/>
                  </a:cubicBezTo>
                  <a:cubicBezTo>
                    <a:pt x="570279" y="6190"/>
                    <a:pt x="558592" y="2940"/>
                    <a:pt x="546832" y="0"/>
                  </a:cubicBezTo>
                  <a:cubicBezTo>
                    <a:pt x="464888" y="20484"/>
                    <a:pt x="566760" y="0"/>
                    <a:pt x="458634" y="0"/>
                  </a:cubicBezTo>
                  <a:cubicBezTo>
                    <a:pt x="443643" y="0"/>
                    <a:pt x="429234" y="5879"/>
                    <a:pt x="414534" y="8819"/>
                  </a:cubicBezTo>
                  <a:cubicBezTo>
                    <a:pt x="402774" y="17638"/>
                    <a:pt x="390548" y="25866"/>
                    <a:pt x="379255" y="35276"/>
                  </a:cubicBezTo>
                  <a:cubicBezTo>
                    <a:pt x="372867" y="40599"/>
                    <a:pt x="368108" y="47721"/>
                    <a:pt x="361615" y="52915"/>
                  </a:cubicBezTo>
                  <a:cubicBezTo>
                    <a:pt x="353338" y="59536"/>
                    <a:pt x="343298" y="63767"/>
                    <a:pt x="335155" y="70553"/>
                  </a:cubicBezTo>
                  <a:cubicBezTo>
                    <a:pt x="309692" y="91771"/>
                    <a:pt x="308399" y="97456"/>
                    <a:pt x="291056" y="123468"/>
                  </a:cubicBezTo>
                  <a:cubicBezTo>
                    <a:pt x="280921" y="153870"/>
                    <a:pt x="267537" y="145516"/>
                    <a:pt x="264597" y="158745"/>
                  </a:cubicBez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5911" y="365730"/>
              <a:ext cx="1522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Controladores</a:t>
              </a:r>
              <a:endParaRPr lang="pt-BR" dirty="0"/>
            </a:p>
          </p:txBody>
        </p:sp>
      </p:grpSp>
      <p:cxnSp>
        <p:nvCxnSpPr>
          <p:cNvPr id="31" name="Straight Connector 30"/>
          <p:cNvCxnSpPr>
            <a:stCxn id="6" idx="78"/>
            <a:endCxn id="29" idx="38"/>
          </p:cNvCxnSpPr>
          <p:nvPr/>
        </p:nvCxnSpPr>
        <p:spPr>
          <a:xfrm flipV="1">
            <a:off x="3469473" y="3820437"/>
            <a:ext cx="744218" cy="55578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5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41" y="4251305"/>
            <a:ext cx="5439655" cy="2498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79" y="141107"/>
            <a:ext cx="205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2/4 – </a:t>
            </a:r>
            <a:r>
              <a:rPr lang="en-US" dirty="0" smtClean="0"/>
              <a:t>Process </a:t>
            </a:r>
            <a:r>
              <a:rPr lang="pt-BR" dirty="0" smtClean="0"/>
              <a:t>View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414531" y="974516"/>
            <a:ext cx="934908" cy="873097"/>
            <a:chOff x="414531" y="1146491"/>
            <a:chExt cx="934908" cy="873097"/>
          </a:xfrm>
        </p:grpSpPr>
        <p:sp>
          <p:nvSpPr>
            <p:cNvPr id="6" name="Parallelogram 5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Parallelogram 10"/>
          <p:cNvSpPr/>
          <p:nvPr/>
        </p:nvSpPr>
        <p:spPr>
          <a:xfrm>
            <a:off x="645829" y="2090681"/>
            <a:ext cx="733670" cy="873097"/>
          </a:xfrm>
          <a:prstGeom prst="parallelogram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371" y="3607501"/>
            <a:ext cx="829068" cy="736941"/>
            <a:chOff x="520371" y="3607501"/>
            <a:chExt cx="829068" cy="736941"/>
          </a:xfrm>
        </p:grpSpPr>
        <p:sp>
          <p:nvSpPr>
            <p:cNvPr id="12" name="Oval 11"/>
            <p:cNvSpPr/>
            <p:nvPr/>
          </p:nvSpPr>
          <p:spPr>
            <a:xfrm>
              <a:off x="520371" y="3607501"/>
              <a:ext cx="732050" cy="736941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Isosceles Triangle 12"/>
            <p:cNvSpPr/>
            <p:nvPr/>
          </p:nvSpPr>
          <p:spPr>
            <a:xfrm flipV="1">
              <a:off x="1155402" y="3936283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6006331" y="432139"/>
            <a:ext cx="249602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70532" y="2034054"/>
            <a:ext cx="249602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006331" y="628392"/>
            <a:ext cx="2496024" cy="194037"/>
            <a:chOff x="6006331" y="628392"/>
            <a:chExt cx="2496024" cy="194037"/>
          </a:xfrm>
        </p:grpSpPr>
        <p:cxnSp>
          <p:nvCxnSpPr>
            <p:cNvPr id="20" name="Straight Connector 19"/>
            <p:cNvCxnSpPr>
              <a:stCxn id="21" idx="3"/>
            </p:cNvCxnSpPr>
            <p:nvPr/>
          </p:nvCxnSpPr>
          <p:spPr>
            <a:xfrm flipH="1">
              <a:off x="6006331" y="725412"/>
              <a:ext cx="23789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rot="16200000" flipH="1" flipV="1">
              <a:off x="8346774" y="666849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06331" y="1006051"/>
            <a:ext cx="2496025" cy="194038"/>
            <a:chOff x="6006331" y="1006051"/>
            <a:chExt cx="2496025" cy="194038"/>
          </a:xfrm>
        </p:grpSpPr>
        <p:cxnSp>
          <p:nvCxnSpPr>
            <p:cNvPr id="27" name="Straight Connector 26"/>
            <p:cNvCxnSpPr>
              <a:stCxn id="28" idx="4"/>
            </p:cNvCxnSpPr>
            <p:nvPr/>
          </p:nvCxnSpPr>
          <p:spPr>
            <a:xfrm flipH="1">
              <a:off x="6006331" y="1200089"/>
              <a:ext cx="237890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 rot="16200000" flipH="1" flipV="1">
              <a:off x="8346775" y="1044508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9" name="Straight Connector 28"/>
            <p:cNvCxnSpPr>
              <a:stCxn id="28" idx="2"/>
            </p:cNvCxnSpPr>
            <p:nvPr/>
          </p:nvCxnSpPr>
          <p:spPr>
            <a:xfrm flipH="1">
              <a:off x="6006331" y="1006052"/>
              <a:ext cx="237890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959047" y="1385131"/>
            <a:ext cx="2607508" cy="194038"/>
            <a:chOff x="5953409" y="1142072"/>
            <a:chExt cx="2607508" cy="194038"/>
          </a:xfrm>
        </p:grpSpPr>
        <p:cxnSp>
          <p:nvCxnSpPr>
            <p:cNvPr id="44" name="Straight Connector 43"/>
            <p:cNvCxnSpPr>
              <a:stCxn id="45" idx="3"/>
              <a:endCxn id="46" idx="3"/>
            </p:cNvCxnSpPr>
            <p:nvPr/>
          </p:nvCxnSpPr>
          <p:spPr>
            <a:xfrm flipH="1" flipV="1">
              <a:off x="6070533" y="1239092"/>
              <a:ext cx="237326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/>
            <p:cNvSpPr/>
            <p:nvPr/>
          </p:nvSpPr>
          <p:spPr>
            <a:xfrm rot="16200000" flipH="1" flipV="1">
              <a:off x="8405336" y="1180530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Isosceles Triangle 45"/>
            <p:cNvSpPr/>
            <p:nvPr/>
          </p:nvSpPr>
          <p:spPr>
            <a:xfrm rot="5400000" flipV="1">
              <a:off x="5914952" y="1180529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3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2827862" y="79038"/>
            <a:ext cx="6227999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5" name="TextBox 134"/>
          <p:cNvSpPr txBox="1"/>
          <p:nvPr/>
        </p:nvSpPr>
        <p:spPr>
          <a:xfrm>
            <a:off x="2827862" y="86504"/>
            <a:ext cx="6227999" cy="369332"/>
          </a:xfrm>
          <a:prstGeom prst="rect">
            <a:avLst/>
          </a:prstGeom>
          <a:solidFill>
            <a:srgbClr val="FDEADA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/>
              <a:t>Biomon</a:t>
            </a:r>
            <a:endParaRPr lang="pt-BR" b="1" dirty="0"/>
          </a:p>
        </p:txBody>
      </p:sp>
      <p:sp>
        <p:nvSpPr>
          <p:cNvPr id="94" name="Rectangle 93"/>
          <p:cNvSpPr/>
          <p:nvPr/>
        </p:nvSpPr>
        <p:spPr>
          <a:xfrm>
            <a:off x="2924012" y="556546"/>
            <a:ext cx="2971800" cy="206974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79379" y="141107"/>
            <a:ext cx="205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2/4 – </a:t>
            </a:r>
            <a:r>
              <a:rPr lang="en-US" dirty="0" smtClean="0"/>
              <a:t>Process </a:t>
            </a:r>
            <a:r>
              <a:rPr lang="pt-BR" dirty="0" smtClean="0"/>
              <a:t>View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5963545" y="163026"/>
            <a:ext cx="2971800" cy="65385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5963545" y="171493"/>
            <a:ext cx="29879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r"/>
            <a:r>
              <a:rPr lang="pt-BR" b="1" dirty="0" smtClean="0"/>
              <a:t>Modelo</a:t>
            </a:r>
            <a:endParaRPr lang="pt-BR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6549890" y="931483"/>
            <a:ext cx="934908" cy="873097"/>
            <a:chOff x="414531" y="1146491"/>
            <a:chExt cx="934908" cy="873097"/>
          </a:xfrm>
        </p:grpSpPr>
        <p:sp>
          <p:nvSpPr>
            <p:cNvPr id="31" name="Parallelogram 30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03347" y="2264252"/>
            <a:ext cx="934908" cy="873097"/>
            <a:chOff x="414531" y="1146491"/>
            <a:chExt cx="934908" cy="873097"/>
          </a:xfrm>
        </p:grpSpPr>
        <p:sp>
          <p:nvSpPr>
            <p:cNvPr id="41" name="Parallelogram 40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28871" y="660971"/>
            <a:ext cx="1379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Carregar Análise</a:t>
            </a:r>
            <a:endParaRPr lang="pt-BR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09702" y="1935706"/>
            <a:ext cx="113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Guardar Passo</a:t>
            </a:r>
            <a:endParaRPr lang="pt-BR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763646" y="1987253"/>
            <a:ext cx="111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Buscar Passo</a:t>
            </a:r>
            <a:endParaRPr lang="pt-BR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544345" y="3197197"/>
            <a:ext cx="101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Executar Passo</a:t>
            </a:r>
            <a:endParaRPr lang="pt-BR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33075" y="4447425"/>
            <a:ext cx="82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Guardar Resultado</a:t>
            </a:r>
            <a:endParaRPr lang="pt-BR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905032" y="5938983"/>
            <a:ext cx="93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Retornar Resultado</a:t>
            </a:r>
            <a:endParaRPr lang="pt-BR" sz="1200" b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6135017" y="5545111"/>
            <a:ext cx="934908" cy="873097"/>
            <a:chOff x="414531" y="1146491"/>
            <a:chExt cx="934908" cy="873097"/>
          </a:xfrm>
        </p:grpSpPr>
        <p:sp>
          <p:nvSpPr>
            <p:cNvPr id="58" name="Parallelogram 57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526391" y="4909090"/>
            <a:ext cx="934908" cy="873097"/>
            <a:chOff x="414531" y="1146491"/>
            <a:chExt cx="934908" cy="873097"/>
          </a:xfrm>
        </p:grpSpPr>
        <p:sp>
          <p:nvSpPr>
            <p:cNvPr id="63" name="Parallelogram 62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924012" y="555498"/>
            <a:ext cx="2988000" cy="369332"/>
          </a:xfrm>
          <a:prstGeom prst="rect">
            <a:avLst/>
          </a:prstGeom>
          <a:solidFill>
            <a:srgbClr val="FDEADA"/>
          </a:solidFill>
          <a:ln w="6350" cmpd="sng">
            <a:solidFill>
              <a:srgbClr val="000000"/>
            </a:solidFill>
          </a:ln>
        </p:spPr>
        <p:txBody>
          <a:bodyPr vert="horz" wrap="square" rtlCol="0">
            <a:spAutoFit/>
          </a:bodyPr>
          <a:lstStyle/>
          <a:p>
            <a:r>
              <a:rPr lang="pt-BR" b="1" dirty="0" smtClean="0"/>
              <a:t>Visões</a:t>
            </a:r>
            <a:endParaRPr lang="pt-BR" b="1" dirty="0"/>
          </a:p>
        </p:txBody>
      </p:sp>
      <p:grpSp>
        <p:nvGrpSpPr>
          <p:cNvPr id="119" name="Group 118"/>
          <p:cNvGrpSpPr/>
          <p:nvPr/>
        </p:nvGrpSpPr>
        <p:grpSpPr>
          <a:xfrm flipH="1">
            <a:off x="4452409" y="1238576"/>
            <a:ext cx="934908" cy="873097"/>
            <a:chOff x="414531" y="1146491"/>
            <a:chExt cx="934908" cy="873097"/>
          </a:xfrm>
        </p:grpSpPr>
        <p:sp>
          <p:nvSpPr>
            <p:cNvPr id="120" name="Parallelogram 119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4348648" y="972782"/>
            <a:ext cx="826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Interface</a:t>
            </a:r>
            <a:endParaRPr lang="pt-BR" sz="12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431348" y="2209770"/>
            <a:ext cx="934908" cy="873097"/>
            <a:chOff x="414531" y="1146491"/>
            <a:chExt cx="934908" cy="873097"/>
          </a:xfrm>
        </p:grpSpPr>
        <p:sp>
          <p:nvSpPr>
            <p:cNvPr id="36" name="Parallelogram 35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914968" y="4015223"/>
            <a:ext cx="2971800" cy="268630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TextBox 86"/>
          <p:cNvSpPr txBox="1"/>
          <p:nvPr/>
        </p:nvSpPr>
        <p:spPr>
          <a:xfrm>
            <a:off x="2914968" y="4014176"/>
            <a:ext cx="2988000" cy="369332"/>
          </a:xfrm>
          <a:prstGeom prst="rect">
            <a:avLst/>
          </a:prstGeom>
          <a:solidFill>
            <a:srgbClr val="FDEADA"/>
          </a:solidFill>
          <a:ln w="6350" cmpd="sng">
            <a:solidFill>
              <a:srgbClr val="000000"/>
            </a:solidFill>
          </a:ln>
        </p:spPr>
        <p:txBody>
          <a:bodyPr vert="horz" wrap="square" rtlCol="0">
            <a:spAutoFit/>
          </a:bodyPr>
          <a:lstStyle/>
          <a:p>
            <a:r>
              <a:rPr lang="pt-BR" b="1" dirty="0" smtClean="0"/>
              <a:t>Controladores</a:t>
            </a:r>
            <a:endParaRPr lang="pt-BR" b="1" dirty="0"/>
          </a:p>
        </p:txBody>
      </p:sp>
      <p:grpSp>
        <p:nvGrpSpPr>
          <p:cNvPr id="96" name="Group 95"/>
          <p:cNvGrpSpPr/>
          <p:nvPr/>
        </p:nvGrpSpPr>
        <p:grpSpPr>
          <a:xfrm flipH="1">
            <a:off x="3843835" y="5255385"/>
            <a:ext cx="934908" cy="873097"/>
            <a:chOff x="414531" y="1146491"/>
            <a:chExt cx="934908" cy="873097"/>
          </a:xfrm>
        </p:grpSpPr>
        <p:sp>
          <p:nvSpPr>
            <p:cNvPr id="97" name="Parallelogram 96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5" name="Straight Arrow Connector 84"/>
          <p:cNvCxnSpPr>
            <a:stCxn id="60" idx="1"/>
            <a:endCxn id="100" idx="1"/>
          </p:cNvCxnSpPr>
          <p:nvPr/>
        </p:nvCxnSpPr>
        <p:spPr>
          <a:xfrm flipH="1" flipV="1">
            <a:off x="4778743" y="5926182"/>
            <a:ext cx="1426834" cy="4031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3"/>
            <a:endCxn id="97" idx="0"/>
          </p:cNvCxnSpPr>
          <p:nvPr/>
        </p:nvCxnSpPr>
        <p:spPr>
          <a:xfrm flipH="1">
            <a:off x="4210669" y="2111673"/>
            <a:ext cx="700283" cy="31437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3" idx="1"/>
            <a:endCxn id="98" idx="1"/>
          </p:cNvCxnSpPr>
          <p:nvPr/>
        </p:nvCxnSpPr>
        <p:spPr>
          <a:xfrm flipH="1">
            <a:off x="4637623" y="1352868"/>
            <a:ext cx="1982827" cy="410094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8" idx="1"/>
            <a:endCxn id="98" idx="1"/>
          </p:cNvCxnSpPr>
          <p:nvPr/>
        </p:nvCxnSpPr>
        <p:spPr>
          <a:xfrm flipH="1">
            <a:off x="4637623" y="2631155"/>
            <a:ext cx="1864285" cy="282266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1"/>
            <a:endCxn id="99" idx="1"/>
          </p:cNvCxnSpPr>
          <p:nvPr/>
        </p:nvCxnSpPr>
        <p:spPr>
          <a:xfrm flipH="1">
            <a:off x="4708183" y="4080247"/>
            <a:ext cx="2765602" cy="159652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3" idx="1"/>
            <a:endCxn id="99" idx="1"/>
          </p:cNvCxnSpPr>
          <p:nvPr/>
        </p:nvCxnSpPr>
        <p:spPr>
          <a:xfrm flipH="1">
            <a:off x="4708183" y="2685637"/>
            <a:ext cx="3065724" cy="299113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5" idx="1"/>
            <a:endCxn id="100" idx="1"/>
          </p:cNvCxnSpPr>
          <p:nvPr/>
        </p:nvCxnSpPr>
        <p:spPr>
          <a:xfrm flipH="1">
            <a:off x="4778743" y="5330475"/>
            <a:ext cx="2818208" cy="59570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7403225" y="3658862"/>
            <a:ext cx="934908" cy="873097"/>
            <a:chOff x="414531" y="1146491"/>
            <a:chExt cx="934908" cy="873097"/>
          </a:xfrm>
        </p:grpSpPr>
        <p:sp>
          <p:nvSpPr>
            <p:cNvPr id="68" name="Parallelogram 67"/>
            <p:cNvSpPr/>
            <p:nvPr/>
          </p:nvSpPr>
          <p:spPr>
            <a:xfrm>
              <a:off x="615770" y="1146491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5651" y="1278777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5091" y="1501732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14531" y="1751144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039022" y="4939077"/>
            <a:ext cx="121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Ação.executar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16043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79" y="141107"/>
            <a:ext cx="28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/4 – </a:t>
            </a:r>
            <a:r>
              <a:rPr lang="en-US" dirty="0" smtClean="0"/>
              <a:t>Development </a:t>
            </a:r>
            <a:r>
              <a:rPr lang="pt-BR" dirty="0" smtClean="0"/>
              <a:t>View</a:t>
            </a:r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0632" y="2260599"/>
            <a:ext cx="1382943" cy="897467"/>
            <a:chOff x="615770" y="2709333"/>
            <a:chExt cx="1382943" cy="897467"/>
          </a:xfrm>
        </p:grpSpPr>
        <p:sp>
          <p:nvSpPr>
            <p:cNvPr id="11" name="Rounded Rectangle 10"/>
            <p:cNvSpPr/>
            <p:nvPr/>
          </p:nvSpPr>
          <p:spPr>
            <a:xfrm>
              <a:off x="700164" y="2802466"/>
              <a:ext cx="1298549" cy="804334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5770" y="2709333"/>
              <a:ext cx="1298549" cy="8043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14531" y="3649133"/>
            <a:ext cx="170213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4531" y="4064000"/>
            <a:ext cx="1702136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5091" y="4682067"/>
            <a:ext cx="1631576" cy="846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33896"/>
            <a:ext cx="4436533" cy="181725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14531" y="1142620"/>
            <a:ext cx="934908" cy="873097"/>
            <a:chOff x="414531" y="1142620"/>
            <a:chExt cx="934908" cy="873097"/>
          </a:xfrm>
        </p:grpSpPr>
        <p:sp>
          <p:nvSpPr>
            <p:cNvPr id="6" name="Parallelogram 5"/>
            <p:cNvSpPr/>
            <p:nvPr/>
          </p:nvSpPr>
          <p:spPr>
            <a:xfrm>
              <a:off x="615770" y="1142620"/>
              <a:ext cx="733669" cy="873097"/>
            </a:xfrm>
            <a:prstGeom prst="parallelogram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091" y="1497861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531" y="1747273"/>
              <a:ext cx="457013" cy="1322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55651" y="1246260"/>
              <a:ext cx="467999" cy="144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49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79" y="141107"/>
            <a:ext cx="28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 – Development View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14166" y="5842634"/>
            <a:ext cx="2210020" cy="846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6718" y="4521184"/>
            <a:ext cx="43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Visões</a:t>
            </a:r>
          </a:p>
          <a:p>
            <a:r>
              <a:rPr lang="en-US" dirty="0" smtClean="0"/>
              <a:t>Pesquisador informa as matrizes de dados e informa o script de análise a ser executado.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96718" y="3064922"/>
            <a:ext cx="43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Controladores</a:t>
            </a:r>
          </a:p>
          <a:p>
            <a:r>
              <a:rPr lang="en-US" dirty="0" smtClean="0"/>
              <a:t>Chamadas aos métodos do modelo são executadas.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6718" y="1600834"/>
            <a:ext cx="423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Modelo</a:t>
            </a:r>
          </a:p>
          <a:p>
            <a:r>
              <a:rPr lang="en-US" dirty="0" smtClean="0"/>
              <a:t>As chamadas são atendidas e os resultados armazenados.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496718" y="1592367"/>
            <a:ext cx="4351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96718" y="2752300"/>
            <a:ext cx="4351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96718" y="4352498"/>
            <a:ext cx="4351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96718" y="5842634"/>
            <a:ext cx="43518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166" y="5481768"/>
            <a:ext cx="23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Requisição do usuário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166" y="3984439"/>
            <a:ext cx="23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Resposta a requisição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14166" y="4361614"/>
            <a:ext cx="2210020" cy="846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14166" y="2743834"/>
            <a:ext cx="2210020" cy="846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166" y="2364899"/>
            <a:ext cx="24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Execução das chamadas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14166" y="1601971"/>
            <a:ext cx="2210020" cy="8466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4166" y="1223035"/>
            <a:ext cx="236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Execução e resultados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381967" y="3988252"/>
            <a:ext cx="0" cy="185438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381967" y="1592367"/>
            <a:ext cx="0" cy="239207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20302" y="3626305"/>
            <a:ext cx="461665" cy="2216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dirty="0" smtClean="0"/>
              <a:t>Interativo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7898874" y="1592367"/>
            <a:ext cx="461665" cy="20339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dirty="0" smtClean="0"/>
              <a:t>Reativo</a:t>
            </a:r>
            <a:endParaRPr lang="pt-BR" dirty="0"/>
          </a:p>
        </p:txBody>
      </p:sp>
      <p:sp>
        <p:nvSpPr>
          <p:cNvPr id="46" name="Rectangle 45"/>
          <p:cNvSpPr/>
          <p:nvPr/>
        </p:nvSpPr>
        <p:spPr>
          <a:xfrm>
            <a:off x="539617" y="1041400"/>
            <a:ext cx="8136467" cy="5198533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24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80" y="141107"/>
            <a:ext cx="211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/4 – </a:t>
            </a:r>
            <a:r>
              <a:rPr lang="en-US" dirty="0" smtClean="0"/>
              <a:t>Physical </a:t>
            </a:r>
            <a:r>
              <a:rPr lang="pt-BR" dirty="0" smtClean="0"/>
              <a:t>View</a:t>
            </a:r>
            <a:endParaRPr lang="pt-BR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43398" y="5759388"/>
            <a:ext cx="249602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3398" y="6260573"/>
            <a:ext cx="2496023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156" y="4909240"/>
            <a:ext cx="4944177" cy="188381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85733" y="3727773"/>
            <a:ext cx="2048934" cy="13437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40"/>
          <p:cNvSpPr/>
          <p:nvPr/>
        </p:nvSpPr>
        <p:spPr>
          <a:xfrm>
            <a:off x="279401" y="2759294"/>
            <a:ext cx="2167467" cy="4487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28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10" idx="2"/>
            <a:endCxn id="13" idx="0"/>
          </p:cNvCxnSpPr>
          <p:nvPr/>
        </p:nvCxnSpPr>
        <p:spPr>
          <a:xfrm flipV="1">
            <a:off x="4684595" y="2683532"/>
            <a:ext cx="2691296" cy="133406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2"/>
            <a:endCxn id="10" idx="0"/>
          </p:cNvCxnSpPr>
          <p:nvPr/>
        </p:nvCxnSpPr>
        <p:spPr>
          <a:xfrm flipV="1">
            <a:off x="2040466" y="2885762"/>
            <a:ext cx="2644129" cy="1130663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15999" y="2672664"/>
            <a:ext cx="2052339" cy="1343761"/>
            <a:chOff x="2810934" y="518906"/>
            <a:chExt cx="2052339" cy="1343761"/>
          </a:xfrm>
        </p:grpSpPr>
        <p:sp>
          <p:nvSpPr>
            <p:cNvPr id="7" name="Rectangle 6"/>
            <p:cNvSpPr/>
            <p:nvPr/>
          </p:nvSpPr>
          <p:spPr>
            <a:xfrm>
              <a:off x="2810934" y="518906"/>
              <a:ext cx="2048934" cy="134376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1276" y="838791"/>
              <a:ext cx="20519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Visões</a:t>
              </a:r>
            </a:p>
            <a:p>
              <a:pPr algn="ctr"/>
              <a:r>
                <a:rPr lang="pt-BR" dirty="0" smtClean="0"/>
                <a:t>(Interface com o usuário)</a:t>
              </a:r>
              <a:endParaRPr lang="pt-BR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60125" y="2885762"/>
            <a:ext cx="2052342" cy="1131838"/>
            <a:chOff x="3660125" y="2764802"/>
            <a:chExt cx="2052342" cy="1131838"/>
          </a:xfrm>
        </p:grpSpPr>
        <p:sp>
          <p:nvSpPr>
            <p:cNvPr id="10" name="Rectangle 9"/>
            <p:cNvSpPr/>
            <p:nvPr/>
          </p:nvSpPr>
          <p:spPr>
            <a:xfrm>
              <a:off x="3660127" y="2764802"/>
              <a:ext cx="2048935" cy="11318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60125" y="2799181"/>
              <a:ext cx="2052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Controladores</a:t>
              </a:r>
            </a:p>
            <a:p>
              <a:pPr algn="ctr"/>
              <a:r>
                <a:rPr lang="pt-BR" dirty="0" smtClean="0"/>
                <a:t>(Respostas as requisições)</a:t>
              </a:r>
              <a:endParaRPr lang="pt-B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51424" y="2683532"/>
            <a:ext cx="2062181" cy="1343761"/>
            <a:chOff x="3660127" y="4226638"/>
            <a:chExt cx="2062181" cy="1343761"/>
          </a:xfrm>
        </p:grpSpPr>
        <p:sp>
          <p:nvSpPr>
            <p:cNvPr id="13" name="Rectangle 12"/>
            <p:cNvSpPr/>
            <p:nvPr/>
          </p:nvSpPr>
          <p:spPr>
            <a:xfrm>
              <a:off x="3660127" y="4226638"/>
              <a:ext cx="2048934" cy="134376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70313" y="4410461"/>
              <a:ext cx="2051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Modelo</a:t>
              </a:r>
            </a:p>
            <a:p>
              <a:pPr algn="ctr"/>
              <a:r>
                <a:rPr lang="pt-BR" dirty="0" smtClean="0"/>
                <a:t>(Classes e métodos)</a:t>
              </a:r>
              <a:endParaRPr lang="pt-BR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5000" y="2300111"/>
            <a:ext cx="8071555" cy="2159000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79380" y="141107"/>
            <a:ext cx="211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/4 – </a:t>
            </a:r>
            <a:r>
              <a:rPr lang="en-US" dirty="0" smtClean="0"/>
              <a:t>Physical </a:t>
            </a:r>
            <a:r>
              <a:rPr lang="pt-BR" dirty="0" smtClean="0"/>
              <a:t>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4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95087" y="1198632"/>
            <a:ext cx="2290037" cy="420136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6312710" y="1198631"/>
            <a:ext cx="1578407" cy="420136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648370" y="1198631"/>
            <a:ext cx="1578407" cy="420136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79380" y="141107"/>
            <a:ext cx="249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r>
              <a:rPr lang="pt-BR" dirty="0" smtClean="0"/>
              <a:t>/4 – </a:t>
            </a:r>
            <a:r>
              <a:rPr lang="en-US" dirty="0" smtClean="0"/>
              <a:t>+1 </a:t>
            </a:r>
            <a:r>
              <a:rPr lang="pt-BR" dirty="0" err="1" smtClean="0"/>
              <a:t>View</a:t>
            </a:r>
            <a:r>
              <a:rPr lang="pt-BR" dirty="0" smtClean="0"/>
              <a:t> (</a:t>
            </a:r>
            <a:r>
              <a:rPr lang="pt-BR" dirty="0" err="1" smtClean="0"/>
              <a:t>scenario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Freeform 4"/>
          <p:cNvSpPr/>
          <p:nvPr/>
        </p:nvSpPr>
        <p:spPr>
          <a:xfrm>
            <a:off x="4975306" y="3177013"/>
            <a:ext cx="977435" cy="571298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0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4826" y="1198632"/>
            <a:ext cx="1578407" cy="420136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16356" y="1798393"/>
            <a:ext cx="580510" cy="453030"/>
            <a:chOff x="520371" y="3607501"/>
            <a:chExt cx="829068" cy="736941"/>
          </a:xfrm>
        </p:grpSpPr>
        <p:sp>
          <p:nvSpPr>
            <p:cNvPr id="13" name="Oval 12"/>
            <p:cNvSpPr/>
            <p:nvPr/>
          </p:nvSpPr>
          <p:spPr>
            <a:xfrm>
              <a:off x="520371" y="3607501"/>
              <a:ext cx="732050" cy="736941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 flipV="1">
              <a:off x="1155402" y="3936283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95088" y="1815844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1.Informar as matrizes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2994826" y="1228212"/>
            <a:ext cx="157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Visões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4669859" y="1229708"/>
            <a:ext cx="1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Controladores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6312711" y="1229708"/>
            <a:ext cx="157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95088" y="2436089"/>
            <a:ext cx="205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2.Informar a análise</a:t>
            </a:r>
            <a:endParaRPr lang="pt-BR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16356" y="2401652"/>
            <a:ext cx="580510" cy="453030"/>
            <a:chOff x="520371" y="3607501"/>
            <a:chExt cx="829068" cy="736941"/>
          </a:xfrm>
        </p:grpSpPr>
        <p:sp>
          <p:nvSpPr>
            <p:cNvPr id="26" name="Oval 25"/>
            <p:cNvSpPr/>
            <p:nvPr/>
          </p:nvSpPr>
          <p:spPr>
            <a:xfrm>
              <a:off x="520371" y="3607501"/>
              <a:ext cx="732050" cy="736941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Isosceles Triangle 26"/>
            <p:cNvSpPr/>
            <p:nvPr/>
          </p:nvSpPr>
          <p:spPr>
            <a:xfrm flipV="1">
              <a:off x="1155402" y="3936283"/>
              <a:ext cx="194037" cy="117124"/>
            </a:xfrm>
            <a:prstGeom prst="triangl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95088" y="3385431"/>
            <a:ext cx="212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3.Pressionar o botão </a:t>
            </a:r>
          </a:p>
          <a:p>
            <a:r>
              <a:rPr lang="pt-BR" dirty="0" smtClean="0"/>
              <a:t>Execute</a:t>
            </a:r>
            <a:endParaRPr lang="pt-BR" dirty="0"/>
          </a:p>
        </p:txBody>
      </p:sp>
      <p:sp>
        <p:nvSpPr>
          <p:cNvPr id="29" name="Freeform 28"/>
          <p:cNvSpPr/>
          <p:nvPr/>
        </p:nvSpPr>
        <p:spPr>
          <a:xfrm>
            <a:off x="6538005" y="3177013"/>
            <a:ext cx="1166061" cy="607280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0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21320" y="3438721"/>
            <a:ext cx="1519426" cy="2258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90657" y="3314641"/>
            <a:ext cx="523146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990657" y="3784293"/>
            <a:ext cx="1102520" cy="61034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6619290" y="4471133"/>
            <a:ext cx="1166061" cy="607280"/>
          </a:xfrm>
          <a:custGeom>
            <a:avLst/>
            <a:gdLst>
              <a:gd name="connsiteX0" fmla="*/ 264597 w 1790434"/>
              <a:gd name="connsiteY0" fmla="*/ 158745 h 1658002"/>
              <a:gd name="connsiteX1" fmla="*/ 273416 w 1790434"/>
              <a:gd name="connsiteY1" fmla="*/ 202841 h 1658002"/>
              <a:gd name="connsiteX2" fmla="*/ 246957 w 1790434"/>
              <a:gd name="connsiteY2" fmla="*/ 264575 h 1658002"/>
              <a:gd name="connsiteX3" fmla="*/ 229317 w 1790434"/>
              <a:gd name="connsiteY3" fmla="*/ 326309 h 1658002"/>
              <a:gd name="connsiteX4" fmla="*/ 194038 w 1790434"/>
              <a:gd name="connsiteY4" fmla="*/ 343947 h 1658002"/>
              <a:gd name="connsiteX5" fmla="*/ 167578 w 1790434"/>
              <a:gd name="connsiteY5" fmla="*/ 379224 h 1658002"/>
              <a:gd name="connsiteX6" fmla="*/ 114659 w 1790434"/>
              <a:gd name="connsiteY6" fmla="*/ 414500 h 1658002"/>
              <a:gd name="connsiteX7" fmla="*/ 26460 w 1790434"/>
              <a:gd name="connsiteY7" fmla="*/ 537969 h 1658002"/>
              <a:gd name="connsiteX8" fmla="*/ 17640 w 1790434"/>
              <a:gd name="connsiteY8" fmla="*/ 582064 h 1658002"/>
              <a:gd name="connsiteX9" fmla="*/ 0 w 1790434"/>
              <a:gd name="connsiteY9" fmla="*/ 634979 h 1658002"/>
              <a:gd name="connsiteX10" fmla="*/ 8820 w 1790434"/>
              <a:gd name="connsiteY10" fmla="*/ 793724 h 1658002"/>
              <a:gd name="connsiteX11" fmla="*/ 17640 w 1790434"/>
              <a:gd name="connsiteY11" fmla="*/ 820182 h 1658002"/>
              <a:gd name="connsiteX12" fmla="*/ 26460 w 1790434"/>
              <a:gd name="connsiteY12" fmla="*/ 855458 h 1658002"/>
              <a:gd name="connsiteX13" fmla="*/ 35280 w 1790434"/>
              <a:gd name="connsiteY13" fmla="*/ 934831 h 1658002"/>
              <a:gd name="connsiteX14" fmla="*/ 44100 w 1790434"/>
              <a:gd name="connsiteY14" fmla="*/ 970108 h 1658002"/>
              <a:gd name="connsiteX15" fmla="*/ 26460 w 1790434"/>
              <a:gd name="connsiteY15" fmla="*/ 1172948 h 1658002"/>
              <a:gd name="connsiteX16" fmla="*/ 35280 w 1790434"/>
              <a:gd name="connsiteY16" fmla="*/ 1305236 h 1658002"/>
              <a:gd name="connsiteX17" fmla="*/ 52920 w 1790434"/>
              <a:gd name="connsiteY17" fmla="*/ 1358151 h 1658002"/>
              <a:gd name="connsiteX18" fmla="*/ 61740 w 1790434"/>
              <a:gd name="connsiteY18" fmla="*/ 1384608 h 1658002"/>
              <a:gd name="connsiteX19" fmla="*/ 88199 w 1790434"/>
              <a:gd name="connsiteY19" fmla="*/ 1402246 h 1658002"/>
              <a:gd name="connsiteX20" fmla="*/ 132298 w 1790434"/>
              <a:gd name="connsiteY20" fmla="*/ 1437523 h 1658002"/>
              <a:gd name="connsiteX21" fmla="*/ 202857 w 1790434"/>
              <a:gd name="connsiteY21" fmla="*/ 1455161 h 1658002"/>
              <a:gd name="connsiteX22" fmla="*/ 229317 w 1790434"/>
              <a:gd name="connsiteY22" fmla="*/ 1463981 h 1658002"/>
              <a:gd name="connsiteX23" fmla="*/ 255777 w 1790434"/>
              <a:gd name="connsiteY23" fmla="*/ 1455161 h 1658002"/>
              <a:gd name="connsiteX24" fmla="*/ 282236 w 1790434"/>
              <a:gd name="connsiteY24" fmla="*/ 1463981 h 1658002"/>
              <a:gd name="connsiteX25" fmla="*/ 308696 w 1790434"/>
              <a:gd name="connsiteY25" fmla="*/ 1446342 h 1658002"/>
              <a:gd name="connsiteX26" fmla="*/ 370435 w 1790434"/>
              <a:gd name="connsiteY26" fmla="*/ 1428704 h 1658002"/>
              <a:gd name="connsiteX27" fmla="*/ 396895 w 1790434"/>
              <a:gd name="connsiteY27" fmla="*/ 1419885 h 1658002"/>
              <a:gd name="connsiteX28" fmla="*/ 467454 w 1790434"/>
              <a:gd name="connsiteY28" fmla="*/ 1428704 h 1658002"/>
              <a:gd name="connsiteX29" fmla="*/ 520373 w 1790434"/>
              <a:gd name="connsiteY29" fmla="*/ 1428704 h 1658002"/>
              <a:gd name="connsiteX30" fmla="*/ 555652 w 1790434"/>
              <a:gd name="connsiteY30" fmla="*/ 1419885 h 1658002"/>
              <a:gd name="connsiteX31" fmla="*/ 617391 w 1790434"/>
              <a:gd name="connsiteY31" fmla="*/ 1455161 h 1658002"/>
              <a:gd name="connsiteX32" fmla="*/ 643851 w 1790434"/>
              <a:gd name="connsiteY32" fmla="*/ 1472800 h 1658002"/>
              <a:gd name="connsiteX33" fmla="*/ 705590 w 1790434"/>
              <a:gd name="connsiteY33" fmla="*/ 1543353 h 1658002"/>
              <a:gd name="connsiteX34" fmla="*/ 723230 w 1790434"/>
              <a:gd name="connsiteY34" fmla="*/ 1569810 h 1658002"/>
              <a:gd name="connsiteX35" fmla="*/ 776149 w 1790434"/>
              <a:gd name="connsiteY35" fmla="*/ 1596268 h 1658002"/>
              <a:gd name="connsiteX36" fmla="*/ 829068 w 1790434"/>
              <a:gd name="connsiteY36" fmla="*/ 1622725 h 1658002"/>
              <a:gd name="connsiteX37" fmla="*/ 855528 w 1790434"/>
              <a:gd name="connsiteY37" fmla="*/ 1640364 h 1658002"/>
              <a:gd name="connsiteX38" fmla="*/ 996646 w 1790434"/>
              <a:gd name="connsiteY38" fmla="*/ 1658002 h 1658002"/>
              <a:gd name="connsiteX39" fmla="*/ 1128944 w 1790434"/>
              <a:gd name="connsiteY39" fmla="*/ 1631545 h 1658002"/>
              <a:gd name="connsiteX40" fmla="*/ 1146583 w 1790434"/>
              <a:gd name="connsiteY40" fmla="*/ 1605087 h 1658002"/>
              <a:gd name="connsiteX41" fmla="*/ 1181863 w 1790434"/>
              <a:gd name="connsiteY41" fmla="*/ 1543353 h 1658002"/>
              <a:gd name="connsiteX42" fmla="*/ 1208323 w 1790434"/>
              <a:gd name="connsiteY42" fmla="*/ 1490438 h 1658002"/>
              <a:gd name="connsiteX43" fmla="*/ 1243602 w 1790434"/>
              <a:gd name="connsiteY43" fmla="*/ 1437523 h 1658002"/>
              <a:gd name="connsiteX44" fmla="*/ 1252422 w 1790434"/>
              <a:gd name="connsiteY44" fmla="*/ 1411066 h 1658002"/>
              <a:gd name="connsiteX45" fmla="*/ 1287701 w 1790434"/>
              <a:gd name="connsiteY45" fmla="*/ 1375789 h 1658002"/>
              <a:gd name="connsiteX46" fmla="*/ 1384720 w 1790434"/>
              <a:gd name="connsiteY46" fmla="*/ 1305236 h 1658002"/>
              <a:gd name="connsiteX47" fmla="*/ 1437639 w 1790434"/>
              <a:gd name="connsiteY47" fmla="*/ 1287597 h 1658002"/>
              <a:gd name="connsiteX48" fmla="*/ 1517018 w 1790434"/>
              <a:gd name="connsiteY48" fmla="*/ 1252321 h 1658002"/>
              <a:gd name="connsiteX49" fmla="*/ 1605217 w 1790434"/>
              <a:gd name="connsiteY49" fmla="*/ 1243502 h 1658002"/>
              <a:gd name="connsiteX50" fmla="*/ 1649316 w 1790434"/>
              <a:gd name="connsiteY50" fmla="*/ 1234682 h 1658002"/>
              <a:gd name="connsiteX51" fmla="*/ 1711055 w 1790434"/>
              <a:gd name="connsiteY51" fmla="*/ 1155310 h 1658002"/>
              <a:gd name="connsiteX52" fmla="*/ 1755155 w 1790434"/>
              <a:gd name="connsiteY52" fmla="*/ 1093576 h 1658002"/>
              <a:gd name="connsiteX53" fmla="*/ 1763974 w 1790434"/>
              <a:gd name="connsiteY53" fmla="*/ 1067118 h 1658002"/>
              <a:gd name="connsiteX54" fmla="*/ 1781614 w 1790434"/>
              <a:gd name="connsiteY54" fmla="*/ 1040661 h 1658002"/>
              <a:gd name="connsiteX55" fmla="*/ 1790434 w 1790434"/>
              <a:gd name="connsiteY55" fmla="*/ 1005384 h 1658002"/>
              <a:gd name="connsiteX56" fmla="*/ 1781614 w 1790434"/>
              <a:gd name="connsiteY56" fmla="*/ 890735 h 1658002"/>
              <a:gd name="connsiteX57" fmla="*/ 1737515 w 1790434"/>
              <a:gd name="connsiteY57" fmla="*/ 784905 h 1658002"/>
              <a:gd name="connsiteX58" fmla="*/ 1711055 w 1790434"/>
              <a:gd name="connsiteY58" fmla="*/ 758448 h 1658002"/>
              <a:gd name="connsiteX59" fmla="*/ 1640496 w 1790434"/>
              <a:gd name="connsiteY59" fmla="*/ 705533 h 1658002"/>
              <a:gd name="connsiteX60" fmla="*/ 1578757 w 1790434"/>
              <a:gd name="connsiteY60" fmla="*/ 661437 h 1658002"/>
              <a:gd name="connsiteX61" fmla="*/ 1552298 w 1790434"/>
              <a:gd name="connsiteY61" fmla="*/ 652618 h 1658002"/>
              <a:gd name="connsiteX62" fmla="*/ 1525838 w 1790434"/>
              <a:gd name="connsiteY62" fmla="*/ 634979 h 1658002"/>
              <a:gd name="connsiteX63" fmla="*/ 1499378 w 1790434"/>
              <a:gd name="connsiteY63" fmla="*/ 626160 h 1658002"/>
              <a:gd name="connsiteX64" fmla="*/ 1446459 w 1790434"/>
              <a:gd name="connsiteY64" fmla="*/ 582064 h 1658002"/>
              <a:gd name="connsiteX65" fmla="*/ 1472919 w 1790434"/>
              <a:gd name="connsiteY65" fmla="*/ 432139 h 1658002"/>
              <a:gd name="connsiteX66" fmla="*/ 1490558 w 1790434"/>
              <a:gd name="connsiteY66" fmla="*/ 379224 h 1658002"/>
              <a:gd name="connsiteX67" fmla="*/ 1481739 w 1790434"/>
              <a:gd name="connsiteY67" fmla="*/ 229298 h 1658002"/>
              <a:gd name="connsiteX68" fmla="*/ 1472919 w 1790434"/>
              <a:gd name="connsiteY68" fmla="*/ 194021 h 1658002"/>
              <a:gd name="connsiteX69" fmla="*/ 1455279 w 1790434"/>
              <a:gd name="connsiteY69" fmla="*/ 167564 h 1658002"/>
              <a:gd name="connsiteX70" fmla="*/ 1428819 w 1790434"/>
              <a:gd name="connsiteY70" fmla="*/ 132287 h 1658002"/>
              <a:gd name="connsiteX71" fmla="*/ 1349440 w 1790434"/>
              <a:gd name="connsiteY71" fmla="*/ 79372 h 1658002"/>
              <a:gd name="connsiteX72" fmla="*/ 1296521 w 1790434"/>
              <a:gd name="connsiteY72" fmla="*/ 70553 h 1658002"/>
              <a:gd name="connsiteX73" fmla="*/ 1217142 w 1790434"/>
              <a:gd name="connsiteY73" fmla="*/ 79372 h 1658002"/>
              <a:gd name="connsiteX74" fmla="*/ 1190683 w 1790434"/>
              <a:gd name="connsiteY74" fmla="*/ 70553 h 1658002"/>
              <a:gd name="connsiteX75" fmla="*/ 1137764 w 1790434"/>
              <a:gd name="connsiteY75" fmla="*/ 105830 h 1658002"/>
              <a:gd name="connsiteX76" fmla="*/ 1014285 w 1790434"/>
              <a:gd name="connsiteY76" fmla="*/ 149926 h 1658002"/>
              <a:gd name="connsiteX77" fmla="*/ 979006 w 1790434"/>
              <a:gd name="connsiteY77" fmla="*/ 158745 h 1658002"/>
              <a:gd name="connsiteX78" fmla="*/ 873168 w 1790434"/>
              <a:gd name="connsiteY78" fmla="*/ 167564 h 1658002"/>
              <a:gd name="connsiteX79" fmla="*/ 829068 w 1790434"/>
              <a:gd name="connsiteY79" fmla="*/ 158745 h 1658002"/>
              <a:gd name="connsiteX80" fmla="*/ 749689 w 1790434"/>
              <a:gd name="connsiteY80" fmla="*/ 149926 h 1658002"/>
              <a:gd name="connsiteX81" fmla="*/ 740869 w 1790434"/>
              <a:gd name="connsiteY81" fmla="*/ 123468 h 1658002"/>
              <a:gd name="connsiteX82" fmla="*/ 670311 w 1790434"/>
              <a:gd name="connsiteY82" fmla="*/ 35276 h 1658002"/>
              <a:gd name="connsiteX83" fmla="*/ 582112 w 1790434"/>
              <a:gd name="connsiteY83" fmla="*/ 8819 h 1658002"/>
              <a:gd name="connsiteX84" fmla="*/ 546832 w 1790434"/>
              <a:gd name="connsiteY84" fmla="*/ 0 h 1658002"/>
              <a:gd name="connsiteX85" fmla="*/ 458634 w 1790434"/>
              <a:gd name="connsiteY85" fmla="*/ 0 h 1658002"/>
              <a:gd name="connsiteX86" fmla="*/ 414534 w 1790434"/>
              <a:gd name="connsiteY86" fmla="*/ 8819 h 1658002"/>
              <a:gd name="connsiteX87" fmla="*/ 379255 w 1790434"/>
              <a:gd name="connsiteY87" fmla="*/ 35276 h 1658002"/>
              <a:gd name="connsiteX88" fmla="*/ 361615 w 1790434"/>
              <a:gd name="connsiteY88" fmla="*/ 52915 h 1658002"/>
              <a:gd name="connsiteX89" fmla="*/ 335155 w 1790434"/>
              <a:gd name="connsiteY89" fmla="*/ 70553 h 1658002"/>
              <a:gd name="connsiteX90" fmla="*/ 291056 w 1790434"/>
              <a:gd name="connsiteY90" fmla="*/ 123468 h 1658002"/>
              <a:gd name="connsiteX91" fmla="*/ 264597 w 1790434"/>
              <a:gd name="connsiteY91" fmla="*/ 158745 h 16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790434" h="1658002">
                <a:moveTo>
                  <a:pt x="264597" y="158745"/>
                </a:moveTo>
                <a:cubicBezTo>
                  <a:pt x="261657" y="171974"/>
                  <a:pt x="273416" y="187851"/>
                  <a:pt x="273416" y="202841"/>
                </a:cubicBezTo>
                <a:cubicBezTo>
                  <a:pt x="273416" y="231317"/>
                  <a:pt x="261360" y="242972"/>
                  <a:pt x="246957" y="264575"/>
                </a:cubicBezTo>
                <a:cubicBezTo>
                  <a:pt x="246881" y="264881"/>
                  <a:pt x="233534" y="322092"/>
                  <a:pt x="229317" y="326309"/>
                </a:cubicBezTo>
                <a:cubicBezTo>
                  <a:pt x="220020" y="335605"/>
                  <a:pt x="205798" y="338068"/>
                  <a:pt x="194038" y="343947"/>
                </a:cubicBezTo>
                <a:cubicBezTo>
                  <a:pt x="185218" y="355706"/>
                  <a:pt x="178565" y="369459"/>
                  <a:pt x="167578" y="379224"/>
                </a:cubicBezTo>
                <a:cubicBezTo>
                  <a:pt x="151733" y="393308"/>
                  <a:pt x="127903" y="397946"/>
                  <a:pt x="114659" y="414500"/>
                </a:cubicBezTo>
                <a:cubicBezTo>
                  <a:pt x="35887" y="512958"/>
                  <a:pt x="60938" y="469019"/>
                  <a:pt x="26460" y="537969"/>
                </a:cubicBezTo>
                <a:cubicBezTo>
                  <a:pt x="23520" y="552667"/>
                  <a:pt x="21584" y="567603"/>
                  <a:pt x="17640" y="582064"/>
                </a:cubicBezTo>
                <a:cubicBezTo>
                  <a:pt x="12747" y="600001"/>
                  <a:pt x="0" y="634979"/>
                  <a:pt x="0" y="634979"/>
                </a:cubicBezTo>
                <a:cubicBezTo>
                  <a:pt x="2940" y="687894"/>
                  <a:pt x="3795" y="740966"/>
                  <a:pt x="8820" y="793724"/>
                </a:cubicBezTo>
                <a:cubicBezTo>
                  <a:pt x="9701" y="802979"/>
                  <a:pt x="15086" y="811243"/>
                  <a:pt x="17640" y="820182"/>
                </a:cubicBezTo>
                <a:cubicBezTo>
                  <a:pt x="20970" y="831836"/>
                  <a:pt x="23520" y="843699"/>
                  <a:pt x="26460" y="855458"/>
                </a:cubicBezTo>
                <a:cubicBezTo>
                  <a:pt x="29400" y="881916"/>
                  <a:pt x="31232" y="908520"/>
                  <a:pt x="35280" y="934831"/>
                </a:cubicBezTo>
                <a:cubicBezTo>
                  <a:pt x="37123" y="946811"/>
                  <a:pt x="44100" y="957987"/>
                  <a:pt x="44100" y="970108"/>
                </a:cubicBezTo>
                <a:cubicBezTo>
                  <a:pt x="44100" y="1127926"/>
                  <a:pt x="52431" y="1095043"/>
                  <a:pt x="26460" y="1172948"/>
                </a:cubicBezTo>
                <a:cubicBezTo>
                  <a:pt x="29400" y="1217044"/>
                  <a:pt x="29029" y="1261486"/>
                  <a:pt x="35280" y="1305236"/>
                </a:cubicBezTo>
                <a:cubicBezTo>
                  <a:pt x="37910" y="1323642"/>
                  <a:pt x="47040" y="1340513"/>
                  <a:pt x="52920" y="1358151"/>
                </a:cubicBezTo>
                <a:cubicBezTo>
                  <a:pt x="55860" y="1366970"/>
                  <a:pt x="54005" y="1379452"/>
                  <a:pt x="61740" y="1384608"/>
                </a:cubicBezTo>
                <a:cubicBezTo>
                  <a:pt x="70560" y="1390487"/>
                  <a:pt x="79922" y="1395625"/>
                  <a:pt x="88199" y="1402246"/>
                </a:cubicBezTo>
                <a:cubicBezTo>
                  <a:pt x="106671" y="1417023"/>
                  <a:pt x="107414" y="1428475"/>
                  <a:pt x="132298" y="1437523"/>
                </a:cubicBezTo>
                <a:cubicBezTo>
                  <a:pt x="155082" y="1445807"/>
                  <a:pt x="179858" y="1447495"/>
                  <a:pt x="202857" y="1455161"/>
                </a:cubicBezTo>
                <a:lnTo>
                  <a:pt x="229317" y="1463981"/>
                </a:lnTo>
                <a:cubicBezTo>
                  <a:pt x="238137" y="1461041"/>
                  <a:pt x="246480" y="1455161"/>
                  <a:pt x="255777" y="1455161"/>
                </a:cubicBezTo>
                <a:cubicBezTo>
                  <a:pt x="265074" y="1455161"/>
                  <a:pt x="273066" y="1465509"/>
                  <a:pt x="282236" y="1463981"/>
                </a:cubicBezTo>
                <a:cubicBezTo>
                  <a:pt x="292692" y="1462239"/>
                  <a:pt x="299215" y="1451082"/>
                  <a:pt x="308696" y="1446342"/>
                </a:cubicBezTo>
                <a:cubicBezTo>
                  <a:pt x="322794" y="1439293"/>
                  <a:pt x="357248" y="1432471"/>
                  <a:pt x="370435" y="1428704"/>
                </a:cubicBezTo>
                <a:cubicBezTo>
                  <a:pt x="379374" y="1426150"/>
                  <a:pt x="388075" y="1422825"/>
                  <a:pt x="396895" y="1419885"/>
                </a:cubicBezTo>
                <a:cubicBezTo>
                  <a:pt x="420415" y="1422825"/>
                  <a:pt x="443751" y="1428704"/>
                  <a:pt x="467454" y="1428704"/>
                </a:cubicBezTo>
                <a:cubicBezTo>
                  <a:pt x="538013" y="1428704"/>
                  <a:pt x="449812" y="1405186"/>
                  <a:pt x="520373" y="1428704"/>
                </a:cubicBezTo>
                <a:cubicBezTo>
                  <a:pt x="532133" y="1425764"/>
                  <a:pt x="543530" y="1419885"/>
                  <a:pt x="555652" y="1419885"/>
                </a:cubicBezTo>
                <a:cubicBezTo>
                  <a:pt x="578553" y="1419885"/>
                  <a:pt x="602350" y="1444418"/>
                  <a:pt x="617391" y="1455161"/>
                </a:cubicBezTo>
                <a:cubicBezTo>
                  <a:pt x="626017" y="1461322"/>
                  <a:pt x="635031" y="1466920"/>
                  <a:pt x="643851" y="1472800"/>
                </a:cubicBezTo>
                <a:cubicBezTo>
                  <a:pt x="685010" y="1534535"/>
                  <a:pt x="661491" y="1513957"/>
                  <a:pt x="705590" y="1543353"/>
                </a:cubicBezTo>
                <a:cubicBezTo>
                  <a:pt x="711470" y="1552172"/>
                  <a:pt x="715735" y="1562315"/>
                  <a:pt x="723230" y="1569810"/>
                </a:cubicBezTo>
                <a:cubicBezTo>
                  <a:pt x="748508" y="1595086"/>
                  <a:pt x="747454" y="1581922"/>
                  <a:pt x="776149" y="1596268"/>
                </a:cubicBezTo>
                <a:cubicBezTo>
                  <a:pt x="844543" y="1630461"/>
                  <a:pt x="762559" y="1600557"/>
                  <a:pt x="829068" y="1622725"/>
                </a:cubicBezTo>
                <a:cubicBezTo>
                  <a:pt x="837888" y="1628605"/>
                  <a:pt x="846047" y="1635624"/>
                  <a:pt x="855528" y="1640364"/>
                </a:cubicBezTo>
                <a:cubicBezTo>
                  <a:pt x="893603" y="1659400"/>
                  <a:pt x="974768" y="1656319"/>
                  <a:pt x="996646" y="1658002"/>
                </a:cubicBezTo>
                <a:cubicBezTo>
                  <a:pt x="1032295" y="1654437"/>
                  <a:pt x="1094011" y="1656495"/>
                  <a:pt x="1128944" y="1631545"/>
                </a:cubicBezTo>
                <a:cubicBezTo>
                  <a:pt x="1137569" y="1625384"/>
                  <a:pt x="1141129" y="1614176"/>
                  <a:pt x="1146583" y="1605087"/>
                </a:cubicBezTo>
                <a:cubicBezTo>
                  <a:pt x="1158778" y="1584764"/>
                  <a:pt x="1170625" y="1564221"/>
                  <a:pt x="1181863" y="1543353"/>
                </a:cubicBezTo>
                <a:cubicBezTo>
                  <a:pt x="1191213" y="1525990"/>
                  <a:pt x="1198386" y="1507472"/>
                  <a:pt x="1208323" y="1490438"/>
                </a:cubicBezTo>
                <a:cubicBezTo>
                  <a:pt x="1219005" y="1472127"/>
                  <a:pt x="1236898" y="1457634"/>
                  <a:pt x="1243602" y="1437523"/>
                </a:cubicBezTo>
                <a:cubicBezTo>
                  <a:pt x="1246542" y="1428704"/>
                  <a:pt x="1247018" y="1418630"/>
                  <a:pt x="1252422" y="1411066"/>
                </a:cubicBezTo>
                <a:cubicBezTo>
                  <a:pt x="1262089" y="1397534"/>
                  <a:pt x="1275271" y="1386837"/>
                  <a:pt x="1287701" y="1375789"/>
                </a:cubicBezTo>
                <a:cubicBezTo>
                  <a:pt x="1308393" y="1357398"/>
                  <a:pt x="1361142" y="1317024"/>
                  <a:pt x="1384720" y="1305236"/>
                </a:cubicBezTo>
                <a:cubicBezTo>
                  <a:pt x="1401351" y="1296921"/>
                  <a:pt x="1422168" y="1297910"/>
                  <a:pt x="1437639" y="1287597"/>
                </a:cubicBezTo>
                <a:cubicBezTo>
                  <a:pt x="1468644" y="1266930"/>
                  <a:pt x="1473210" y="1260534"/>
                  <a:pt x="1517018" y="1252321"/>
                </a:cubicBezTo>
                <a:cubicBezTo>
                  <a:pt x="1546058" y="1246876"/>
                  <a:pt x="1575817" y="1246442"/>
                  <a:pt x="1605217" y="1243502"/>
                </a:cubicBezTo>
                <a:cubicBezTo>
                  <a:pt x="1619917" y="1240562"/>
                  <a:pt x="1635908" y="1241386"/>
                  <a:pt x="1649316" y="1234682"/>
                </a:cubicBezTo>
                <a:cubicBezTo>
                  <a:pt x="1670359" y="1224161"/>
                  <a:pt x="1703543" y="1166041"/>
                  <a:pt x="1711055" y="1155310"/>
                </a:cubicBezTo>
                <a:cubicBezTo>
                  <a:pt x="1787677" y="1045858"/>
                  <a:pt x="1697775" y="1179636"/>
                  <a:pt x="1755155" y="1093576"/>
                </a:cubicBezTo>
                <a:cubicBezTo>
                  <a:pt x="1758095" y="1084757"/>
                  <a:pt x="1759816" y="1075433"/>
                  <a:pt x="1763974" y="1067118"/>
                </a:cubicBezTo>
                <a:cubicBezTo>
                  <a:pt x="1768714" y="1057638"/>
                  <a:pt x="1777438" y="1050403"/>
                  <a:pt x="1781614" y="1040661"/>
                </a:cubicBezTo>
                <a:cubicBezTo>
                  <a:pt x="1786389" y="1029520"/>
                  <a:pt x="1787494" y="1017143"/>
                  <a:pt x="1790434" y="1005384"/>
                </a:cubicBezTo>
                <a:cubicBezTo>
                  <a:pt x="1787494" y="967168"/>
                  <a:pt x="1788471" y="928446"/>
                  <a:pt x="1781614" y="890735"/>
                </a:cubicBezTo>
                <a:cubicBezTo>
                  <a:pt x="1775213" y="855532"/>
                  <a:pt x="1761728" y="813958"/>
                  <a:pt x="1737515" y="784905"/>
                </a:cubicBezTo>
                <a:cubicBezTo>
                  <a:pt x="1729530" y="775324"/>
                  <a:pt x="1720709" y="766346"/>
                  <a:pt x="1711055" y="758448"/>
                </a:cubicBezTo>
                <a:cubicBezTo>
                  <a:pt x="1688301" y="739833"/>
                  <a:pt x="1664016" y="723171"/>
                  <a:pt x="1640496" y="705533"/>
                </a:cubicBezTo>
                <a:cubicBezTo>
                  <a:pt x="1632498" y="699535"/>
                  <a:pt x="1591660" y="667888"/>
                  <a:pt x="1578757" y="661437"/>
                </a:cubicBezTo>
                <a:cubicBezTo>
                  <a:pt x="1570442" y="657280"/>
                  <a:pt x="1561118" y="655558"/>
                  <a:pt x="1552298" y="652618"/>
                </a:cubicBezTo>
                <a:cubicBezTo>
                  <a:pt x="1543478" y="646738"/>
                  <a:pt x="1535319" y="639719"/>
                  <a:pt x="1525838" y="634979"/>
                </a:cubicBezTo>
                <a:cubicBezTo>
                  <a:pt x="1517522" y="630822"/>
                  <a:pt x="1507450" y="630772"/>
                  <a:pt x="1499378" y="626160"/>
                </a:cubicBezTo>
                <a:cubicBezTo>
                  <a:pt x="1474917" y="612184"/>
                  <a:pt x="1464610" y="600214"/>
                  <a:pt x="1446459" y="582064"/>
                </a:cubicBezTo>
                <a:cubicBezTo>
                  <a:pt x="1456963" y="466532"/>
                  <a:pt x="1445010" y="515861"/>
                  <a:pt x="1472919" y="432139"/>
                </a:cubicBezTo>
                <a:lnTo>
                  <a:pt x="1490558" y="379224"/>
                </a:lnTo>
                <a:cubicBezTo>
                  <a:pt x="1487618" y="329249"/>
                  <a:pt x="1486485" y="279134"/>
                  <a:pt x="1481739" y="229298"/>
                </a:cubicBezTo>
                <a:cubicBezTo>
                  <a:pt x="1480590" y="217232"/>
                  <a:pt x="1477694" y="205162"/>
                  <a:pt x="1472919" y="194021"/>
                </a:cubicBezTo>
                <a:cubicBezTo>
                  <a:pt x="1468743" y="184279"/>
                  <a:pt x="1461440" y="176189"/>
                  <a:pt x="1455279" y="167564"/>
                </a:cubicBezTo>
                <a:cubicBezTo>
                  <a:pt x="1446735" y="155603"/>
                  <a:pt x="1440112" y="141697"/>
                  <a:pt x="1428819" y="132287"/>
                </a:cubicBezTo>
                <a:cubicBezTo>
                  <a:pt x="1404389" y="111930"/>
                  <a:pt x="1380807" y="84599"/>
                  <a:pt x="1349440" y="79372"/>
                </a:cubicBezTo>
                <a:lnTo>
                  <a:pt x="1296521" y="70553"/>
                </a:lnTo>
                <a:cubicBezTo>
                  <a:pt x="1270061" y="73493"/>
                  <a:pt x="1243764" y="79372"/>
                  <a:pt x="1217142" y="79372"/>
                </a:cubicBezTo>
                <a:cubicBezTo>
                  <a:pt x="1207845" y="79372"/>
                  <a:pt x="1199503" y="67613"/>
                  <a:pt x="1190683" y="70553"/>
                </a:cubicBezTo>
                <a:cubicBezTo>
                  <a:pt x="1170571" y="77257"/>
                  <a:pt x="1157448" y="97957"/>
                  <a:pt x="1137764" y="105830"/>
                </a:cubicBezTo>
                <a:cubicBezTo>
                  <a:pt x="1097542" y="121917"/>
                  <a:pt x="1056231" y="139440"/>
                  <a:pt x="1014285" y="149926"/>
                </a:cubicBezTo>
                <a:cubicBezTo>
                  <a:pt x="1002525" y="152866"/>
                  <a:pt x="991034" y="157242"/>
                  <a:pt x="979006" y="158745"/>
                </a:cubicBezTo>
                <a:cubicBezTo>
                  <a:pt x="943878" y="163136"/>
                  <a:pt x="908447" y="164624"/>
                  <a:pt x="873168" y="167564"/>
                </a:cubicBezTo>
                <a:cubicBezTo>
                  <a:pt x="858468" y="164624"/>
                  <a:pt x="843908" y="160865"/>
                  <a:pt x="829068" y="158745"/>
                </a:cubicBezTo>
                <a:cubicBezTo>
                  <a:pt x="802713" y="154980"/>
                  <a:pt x="774408" y="159813"/>
                  <a:pt x="749689" y="149926"/>
                </a:cubicBezTo>
                <a:cubicBezTo>
                  <a:pt x="741057" y="146474"/>
                  <a:pt x="745384" y="131594"/>
                  <a:pt x="740869" y="123468"/>
                </a:cubicBezTo>
                <a:cubicBezTo>
                  <a:pt x="726993" y="98493"/>
                  <a:pt x="696553" y="52769"/>
                  <a:pt x="670311" y="35276"/>
                </a:cubicBezTo>
                <a:cubicBezTo>
                  <a:pt x="643957" y="17708"/>
                  <a:pt x="611754" y="15405"/>
                  <a:pt x="582112" y="8819"/>
                </a:cubicBezTo>
                <a:cubicBezTo>
                  <a:pt x="570279" y="6190"/>
                  <a:pt x="558592" y="2940"/>
                  <a:pt x="546832" y="0"/>
                </a:cubicBezTo>
                <a:cubicBezTo>
                  <a:pt x="464888" y="20484"/>
                  <a:pt x="566760" y="0"/>
                  <a:pt x="458634" y="0"/>
                </a:cubicBezTo>
                <a:cubicBezTo>
                  <a:pt x="443643" y="0"/>
                  <a:pt x="429234" y="5879"/>
                  <a:pt x="414534" y="8819"/>
                </a:cubicBezTo>
                <a:cubicBezTo>
                  <a:pt x="402774" y="17638"/>
                  <a:pt x="390548" y="25866"/>
                  <a:pt x="379255" y="35276"/>
                </a:cubicBezTo>
                <a:cubicBezTo>
                  <a:pt x="372867" y="40599"/>
                  <a:pt x="368108" y="47721"/>
                  <a:pt x="361615" y="52915"/>
                </a:cubicBezTo>
                <a:cubicBezTo>
                  <a:pt x="353338" y="59536"/>
                  <a:pt x="343298" y="63767"/>
                  <a:pt x="335155" y="70553"/>
                </a:cubicBezTo>
                <a:cubicBezTo>
                  <a:pt x="309692" y="91771"/>
                  <a:pt x="308399" y="97456"/>
                  <a:pt x="291056" y="123468"/>
                </a:cubicBezTo>
                <a:cubicBezTo>
                  <a:pt x="280921" y="153870"/>
                  <a:pt x="267537" y="145516"/>
                  <a:pt x="264597" y="158745"/>
                </a:cubicBezTo>
                <a:close/>
              </a:path>
            </a:pathLst>
          </a:custGeom>
          <a:solidFill>
            <a:schemeClr val="bg1"/>
          </a:solidFill>
          <a:ln w="12700" cmpd="sng">
            <a:solidFill>
              <a:schemeClr val="tx1"/>
            </a:solidFill>
            <a:prstDash val="sysDash"/>
          </a:ln>
          <a:effectLst>
            <a:outerShdw blurRad="82550" dist="88900" dir="3420000" sx="99000" sy="99000" algn="tl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00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3399424" y="3988343"/>
            <a:ext cx="1866166" cy="174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940746" y="2867226"/>
            <a:ext cx="955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botao.execute</a:t>
            </a:r>
            <a:endParaRPr lang="pt-BR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378832" y="2480658"/>
            <a:ext cx="96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analise.passo1</a:t>
            </a:r>
            <a:endParaRPr lang="pt-BR" sz="1000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990657" y="3475681"/>
            <a:ext cx="523146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990657" y="3639841"/>
            <a:ext cx="523146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09117" y="5109842"/>
            <a:ext cx="1153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retorna.resultado</a:t>
            </a:r>
            <a:endParaRPr lang="pt-BR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499060" y="2714524"/>
            <a:ext cx="96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analise.passo2</a:t>
            </a:r>
            <a:endParaRPr lang="pt-BR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73004" y="2930792"/>
            <a:ext cx="96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/>
              <a:t>analise.passo3</a:t>
            </a:r>
            <a:endParaRPr lang="pt-BR" sz="1000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99812" y="1599040"/>
            <a:ext cx="7058733" cy="0"/>
          </a:xfrm>
          <a:prstGeom prst="line">
            <a:avLst/>
          </a:prstGeom>
          <a:ln w="6350" cmpd="sng">
            <a:solidFill>
              <a:srgbClr val="0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9888" y="790222"/>
            <a:ext cx="8071555" cy="4981221"/>
          </a:xfrm>
          <a:prstGeom prst="rect">
            <a:avLst/>
          </a:prstGeom>
          <a:noFill/>
          <a:ln>
            <a:solidFill>
              <a:srgbClr val="0000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extBox 60"/>
          <p:cNvSpPr txBox="1"/>
          <p:nvPr/>
        </p:nvSpPr>
        <p:spPr>
          <a:xfrm>
            <a:off x="595089" y="1228212"/>
            <a:ext cx="22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/>
              <a:t>User Story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35556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185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Bühler</dc:creator>
  <cp:lastModifiedBy>Rodrigo Bühler</cp:lastModifiedBy>
  <cp:revision>58</cp:revision>
  <dcterms:created xsi:type="dcterms:W3CDTF">2014-11-23T18:15:29Z</dcterms:created>
  <dcterms:modified xsi:type="dcterms:W3CDTF">2015-04-14T03:21:09Z</dcterms:modified>
</cp:coreProperties>
</file>