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AC51D-A02D-7352-FE6C-33D40E4BA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A74703-2181-8258-A6DA-DD637B25C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4DB202-6F67-F19F-6B34-B3ACFF81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BC86-6669-4259-941A-B1BC55DA9D77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56F40-1AFA-E17F-BA05-7BEA063B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C52D38-E4C3-9BB6-127A-40087F76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A4EE-C995-4218-8811-5610B5D37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67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105AF-5849-EDCF-AA42-38A643E6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999641-E171-4973-9AB8-E9CB671F6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98F9FF-68C7-8BEE-DE18-2086F80BD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BC86-6669-4259-941A-B1BC55DA9D77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6B29F1-16B4-6EB6-8BC6-C5310C9D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81BD6F-978D-B3EF-CB4F-2396AD05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A4EE-C995-4218-8811-5610B5D37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54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061D02-A236-A6B9-9CFF-41610E24B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6F9E23-7D62-1993-8BA2-18F1641C3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737BD8-FF8C-81EC-B0E8-008ADC62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BC86-6669-4259-941A-B1BC55DA9D77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BCD17F-13E3-9B71-0FAD-26500336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8759F-C1CC-3973-741E-35FE90C2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A4EE-C995-4218-8811-5610B5D37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1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98F61-51BE-9D51-EB48-D76F9C6B1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5B14E-9375-4ADC-8090-C23455047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AD87B-B588-0A7F-9053-66643BE2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BC86-6669-4259-941A-B1BC55DA9D77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0A3C45-8F0B-AD89-B539-C411CF982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4844D7-23A6-80AA-4465-6E1B9B5C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A4EE-C995-4218-8811-5610B5D37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92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97CCD-652D-FEE3-A2D1-FA6B0E018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02586C-47B1-9CFE-77D6-C44326DC7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04415-B414-4B6E-A7C1-5753936B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BC86-6669-4259-941A-B1BC55DA9D77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B4102E-ECBB-8B5E-C6A5-7CF2BADC9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B6F46F-337B-4FDE-4D30-7E5ABE6C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A4EE-C995-4218-8811-5610B5D37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19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BB0C2-12E1-C007-816D-F23ECA2D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D6F8AD-9609-67F7-56EE-C590E0692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16F681-4F0D-5FD0-123D-8E231146A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C2C8E9-4EC1-40D3-57AD-65C05324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BC86-6669-4259-941A-B1BC55DA9D77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8804D6-FBFB-A16B-4635-C9FDB349E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9F2488-899D-D147-1450-BA4615DB8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A4EE-C995-4218-8811-5610B5D37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90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43041-6BE1-3A73-1834-523704D06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D3A19F-B46D-6531-2C80-D47BFE20C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D7BB33-4178-143F-2246-08FC76F2D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17ABF3-BF08-B2AA-86C5-932EAE1AF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FE9E40-7F36-BF69-C7BE-D73638701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155566-A8A7-362F-6139-23D50FC01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BC86-6669-4259-941A-B1BC55DA9D77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E73DE5-6FD5-1A7B-051D-C881D450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D03AA7-A0AD-9C69-EBCD-6F0D47C0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A4EE-C995-4218-8811-5610B5D37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5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023F9-D70C-543A-2085-47A53017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2B0AEB-AB83-8821-CB6B-874376CFE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BC86-6669-4259-941A-B1BC55DA9D77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3A9A43-9B16-C536-D85A-89FF79204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6BF95B-B17E-6F0A-EA4C-F89B2F61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A4EE-C995-4218-8811-5610B5D37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33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C5F6B8-FF4E-603A-C12D-D86F24C8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BC86-6669-4259-941A-B1BC55DA9D77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60DDE2-1FC9-34CE-89F8-BDB66221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295177-ECA0-D08D-3BAE-E7C28C6A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A4EE-C995-4218-8811-5610B5D37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74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0659B-A5BF-4979-E662-F2B5C2C3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EC908-5B9A-D380-5E7D-9A58D0858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21E5F2-1C2A-5C28-B244-0AC6639B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E9D7C9-D50D-4746-58E9-DB8926723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BC86-6669-4259-941A-B1BC55DA9D77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501855-654E-12AC-1126-C97CA008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366E07-AC69-52E6-B4F9-C4FBC472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A4EE-C995-4218-8811-5610B5D37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27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55557-8C81-59CA-D1A4-0C17AFC8C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F8C01F-A82A-D0E5-96F3-CF893A276F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C53131-B140-6088-B51C-439DC7AB4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3218A9-80A4-77E6-2B88-FD6E73349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BC86-6669-4259-941A-B1BC55DA9D77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B6C7FF-FAD1-9E3B-CE70-9E71E6BF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E7C6CB-61CF-EE1B-2F1A-E8FAE9BF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A4EE-C995-4218-8811-5610B5D37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7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19AA7E-5C36-DD8D-5A55-8A6C4573A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7DFF17-C5B6-F157-8D12-F161861F4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A01B83-BBBA-6300-FC83-ADDE9548E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FBC86-6669-4259-941A-B1BC55DA9D77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9B62C2-0E87-EA19-1E41-6185ADFA6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A44D4-C40F-A782-0444-EB222F5D8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1A4EE-C995-4218-8811-5610B5D37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80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39ED921-D729-6F12-CF14-BBE4048F852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562" y="2514598"/>
            <a:ext cx="1642875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9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MuFan</dc:creator>
  <cp:lastModifiedBy>MuFan</cp:lastModifiedBy>
  <cp:revision>1</cp:revision>
  <dcterms:created xsi:type="dcterms:W3CDTF">2023-03-17T08:40:23Z</dcterms:created>
  <dcterms:modified xsi:type="dcterms:W3CDTF">2023-03-17T08:41:42Z</dcterms:modified>
</cp:coreProperties>
</file>