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C# </a:t>
            </a:r>
            <a:r>
              <a:rPr lang="bg-BG" dirty="0" smtClean="0"/>
              <a:t>програмирането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сряда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06.12. 2016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08. 02. 2017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C#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14</cp:revision>
  <dcterms:created xsi:type="dcterms:W3CDTF">2015-03-24T20:13:30Z</dcterms:created>
  <dcterms:modified xsi:type="dcterms:W3CDTF">2016-12-21T18:04:04Z</dcterms:modified>
</cp:coreProperties>
</file>