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55" autoAdjust="0"/>
  </p:normalViewPr>
  <p:slideViewPr>
    <p:cSldViewPr>
      <p:cViewPr varScale="1">
        <p:scale>
          <a:sx n="93" d="100"/>
          <a:sy n="93" d="100"/>
        </p:scale>
        <p:origin x="50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FC518-6154-4739-9998-6B2F413812BB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1DC1F-CD71-4740-91D4-16696E264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63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1DC1F-CD71-4740-91D4-16696E264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70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4.5.2015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x53a06bb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67ef8sbd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2305050"/>
          </a:xfrm>
        </p:spPr>
        <p:txBody>
          <a:bodyPr>
            <a:normAutofit/>
          </a:bodyPr>
          <a:lstStyle/>
          <a:p>
            <a:pPr fontAlgn="base"/>
            <a:r>
              <a:rPr lang="ru-RU" dirty="0">
                <a:solidFill>
                  <a:schemeClr val="accent6"/>
                </a:solidFill>
              </a:rPr>
              <a:t>Език за програмиране C#, платформата .NET  и среда  за разработване Visual Studio</a:t>
            </a: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Какво ни е необходимо за да пишем </a:t>
            </a:r>
            <a:r>
              <a:rPr lang="en-US" dirty="0" smtClean="0">
                <a:solidFill>
                  <a:schemeClr val="accent6"/>
                </a:solidFill>
              </a:rPr>
              <a:t>.NET </a:t>
            </a:r>
            <a:r>
              <a:rPr lang="bg-BG" dirty="0" smtClean="0">
                <a:solidFill>
                  <a:schemeClr val="accent6"/>
                </a:solidFill>
              </a:rPr>
              <a:t>програми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bg-BG" dirty="0" smtClean="0">
                <a:solidFill>
                  <a:schemeClr val="bg1"/>
                </a:solidFill>
              </a:rPr>
              <a:t>Текстов редактор</a:t>
            </a:r>
          </a:p>
          <a:p>
            <a:pPr>
              <a:lnSpc>
                <a:spcPct val="200000"/>
              </a:lnSpc>
            </a:pPr>
            <a:r>
              <a:rPr lang="bg-BG" dirty="0" smtClean="0">
                <a:solidFill>
                  <a:schemeClr val="bg1"/>
                </a:solidFill>
              </a:rPr>
              <a:t>Компилатор на кода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</a:rPr>
              <a:t>.NET Framework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98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VS 2013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all-in-one tool for developing .NET applications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83972864.png (360×267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48000"/>
            <a:ext cx="3429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139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VS 2013 Demo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Първоначално стартиране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Skins and settings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Default development language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Solutions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References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241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299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вашата първа програма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C#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която да извежда на екрана следния текст: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Hello World! This is my first program!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0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accent6"/>
                </a:solidFill>
              </a:rPr>
              <a:t>Какво е </a:t>
            </a:r>
            <a:r>
              <a:rPr lang="en-US" dirty="0">
                <a:solidFill>
                  <a:schemeClr val="accent6"/>
                </a:solidFill>
              </a:rPr>
              <a:t>C#?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C# e съвременен език за програмиране и </a:t>
            </a:r>
            <a:r>
              <a:rPr lang="ru-RU" dirty="0" smtClean="0">
                <a:solidFill>
                  <a:schemeClr val="bg1"/>
                </a:solidFill>
              </a:rPr>
              <a:t>разработка </a:t>
            </a:r>
            <a:r>
              <a:rPr lang="ru-RU" dirty="0">
                <a:solidFill>
                  <a:schemeClr val="bg1"/>
                </a:solidFill>
              </a:rPr>
              <a:t>на софтуерни приложения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bg-BG" dirty="0" smtClean="0">
                <a:solidFill>
                  <a:schemeClr val="bg1"/>
                </a:solidFill>
              </a:rPr>
              <a:t>Създаден и развиван от </a:t>
            </a:r>
            <a:r>
              <a:rPr lang="en-US" dirty="0" smtClean="0">
                <a:solidFill>
                  <a:schemeClr val="bg1"/>
                </a:solidFill>
              </a:rPr>
              <a:t>Microsoft</a:t>
            </a:r>
          </a:p>
          <a:p>
            <a:pPr>
              <a:lnSpc>
                <a:spcPct val="200000"/>
              </a:lnSpc>
            </a:pPr>
            <a:r>
              <a:rPr lang="bg-BG" dirty="0" smtClean="0">
                <a:solidFill>
                  <a:schemeClr val="bg1"/>
                </a:solidFill>
              </a:rPr>
              <a:t>Разработен в периода - </a:t>
            </a:r>
            <a:r>
              <a:rPr lang="bg-BG" dirty="0">
                <a:solidFill>
                  <a:schemeClr val="bg1"/>
                </a:solidFill>
              </a:rPr>
              <a:t>1999-2002 г.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25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Езикът </a:t>
            </a:r>
            <a:r>
              <a:rPr lang="en-US" dirty="0" smtClean="0">
                <a:solidFill>
                  <a:schemeClr val="accent6"/>
                </a:solidFill>
              </a:rPr>
              <a:t>C#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Съвременен обектно ориентиран език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Синтаксис – близък до този на </a:t>
            </a:r>
            <a:r>
              <a:rPr lang="en-US" dirty="0" smtClean="0">
                <a:solidFill>
                  <a:schemeClr val="bg1"/>
                </a:solidFill>
              </a:rPr>
              <a:t>C </a:t>
            </a:r>
            <a:r>
              <a:rPr lang="bg-BG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C++ </a:t>
            </a:r>
            <a:endParaRPr lang="bg-BG" dirty="0" smtClean="0">
              <a:solidFill>
                <a:schemeClr val="bg1"/>
              </a:solidFill>
            </a:endParaRPr>
          </a:p>
          <a:p>
            <a:r>
              <a:rPr lang="bg-BG" dirty="0" smtClean="0">
                <a:solidFill>
                  <a:schemeClr val="bg1"/>
                </a:solidFill>
              </a:rPr>
              <a:t>Синтаксиса му е интуитивен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Файлови разширения - 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bg-BG" dirty="0" smtClean="0">
                <a:solidFill>
                  <a:schemeClr val="bg1"/>
                </a:solidFill>
              </a:rPr>
              <a:t>След като се компилира 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файла получаваме </a:t>
            </a:r>
            <a:r>
              <a:rPr lang="en-US" dirty="0" smtClean="0">
                <a:solidFill>
                  <a:schemeClr val="bg1"/>
                </a:solidFill>
              </a:rPr>
              <a:t>assemblies - .exe </a:t>
            </a:r>
            <a:r>
              <a:rPr lang="bg-BG" dirty="0" smtClean="0">
                <a:solidFill>
                  <a:schemeClr val="bg1"/>
                </a:solidFill>
              </a:rPr>
              <a:t>или 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dll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bg-BG" dirty="0" smtClean="0">
                <a:solidFill>
                  <a:schemeClr val="bg1"/>
                </a:solidFill>
              </a:rPr>
              <a:t>Необходим ни е </a:t>
            </a:r>
            <a:r>
              <a:rPr lang="en-US" dirty="0" smtClean="0">
                <a:solidFill>
                  <a:schemeClr val="bg1"/>
                </a:solidFill>
              </a:rPr>
              <a:t>.NET Framework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54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Ключови думи в </a:t>
            </a:r>
            <a:r>
              <a:rPr lang="en-US" dirty="0" smtClean="0">
                <a:solidFill>
                  <a:schemeClr val="accent6"/>
                </a:solidFill>
              </a:rPr>
              <a:t>C</a:t>
            </a:r>
            <a:r>
              <a:rPr lang="en-US" dirty="0">
                <a:solidFill>
                  <a:schemeClr val="accent6"/>
                </a:solidFill>
              </a:rPr>
              <a:t>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C# </a:t>
            </a:r>
            <a:r>
              <a:rPr lang="bg-BG" dirty="0" smtClean="0">
                <a:solidFill>
                  <a:schemeClr val="bg1"/>
                </a:solidFill>
              </a:rPr>
              <a:t>използва различни ключови думи за построяване на своите програмни конструкции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msdn.microsoft.com/en-us/library/x53a06bb.aspx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bg-BG" dirty="0" smtClean="0">
                <a:solidFill>
                  <a:schemeClr val="bg1"/>
                </a:solidFill>
              </a:rPr>
              <a:t>Някой от тях не се ползват още от създаването на </a:t>
            </a:r>
            <a:r>
              <a:rPr lang="en-US" dirty="0" smtClean="0">
                <a:solidFill>
                  <a:schemeClr val="bg1"/>
                </a:solidFill>
              </a:rPr>
              <a:t>C#, </a:t>
            </a:r>
            <a:r>
              <a:rPr lang="bg-BG" dirty="0" smtClean="0">
                <a:solidFill>
                  <a:schemeClr val="bg1"/>
                </a:solidFill>
              </a:rPr>
              <a:t>други са добавени в последствие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36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Управление на паметта в </a:t>
            </a:r>
            <a:r>
              <a:rPr lang="en-US" dirty="0" smtClean="0">
                <a:solidFill>
                  <a:schemeClr val="accent6"/>
                </a:solidFill>
              </a:rPr>
              <a:t>C#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Garbage collector – </a:t>
            </a:r>
            <a:r>
              <a:rPr lang="bg-BG" dirty="0" smtClean="0">
                <a:solidFill>
                  <a:schemeClr val="bg1"/>
                </a:solidFill>
              </a:rPr>
              <a:t>автоматичен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Основни задачи: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следи кога заделената памет за променливи и обекти вече не се </a:t>
            </a:r>
            <a:r>
              <a:rPr lang="ru-RU" dirty="0" smtClean="0">
                <a:solidFill>
                  <a:schemeClr val="bg1"/>
                </a:solidFill>
              </a:rPr>
              <a:t>използва</a:t>
            </a:r>
          </a:p>
          <a:p>
            <a:pPr lvl="1"/>
            <a:r>
              <a:rPr lang="bg-BG" dirty="0">
                <a:solidFill>
                  <a:schemeClr val="bg1"/>
                </a:solidFill>
              </a:rPr>
              <a:t>да я </a:t>
            </a:r>
            <a:r>
              <a:rPr lang="bg-BG" dirty="0" smtClean="0">
                <a:solidFill>
                  <a:schemeClr val="bg1"/>
                </a:solidFill>
              </a:rPr>
              <a:t>освобождава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да я прави достъпна за последващи заделяния на нови обекти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Какво са </a:t>
            </a:r>
            <a:r>
              <a:rPr lang="en-US" dirty="0" smtClean="0">
                <a:solidFill>
                  <a:schemeClr val="accent6"/>
                </a:solidFill>
              </a:rPr>
              <a:t>CIL </a:t>
            </a:r>
            <a:r>
              <a:rPr lang="bg-BG" dirty="0" smtClean="0">
                <a:solidFill>
                  <a:schemeClr val="accent6"/>
                </a:solidFill>
              </a:rPr>
              <a:t>и </a:t>
            </a:r>
            <a:r>
              <a:rPr lang="en-US" dirty="0" smtClean="0">
                <a:solidFill>
                  <a:schemeClr val="accent6"/>
                </a:solidFill>
              </a:rPr>
              <a:t>CLR?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Common </a:t>
            </a:r>
            <a:r>
              <a:rPr lang="en-US" dirty="0">
                <a:solidFill>
                  <a:schemeClr val="bg1"/>
                </a:solidFill>
              </a:rPr>
              <a:t>Intermediate Language (CIL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Common Language Runtime (CLR) – </a:t>
            </a:r>
            <a:r>
              <a:rPr lang="en-US" dirty="0" err="1">
                <a:solidFill>
                  <a:schemeClr val="bg1"/>
                </a:solidFill>
              </a:rPr>
              <a:t>сърцето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на</a:t>
            </a:r>
            <a:r>
              <a:rPr lang="en-US" dirty="0">
                <a:solidFill>
                  <a:schemeClr val="bg1"/>
                </a:solidFill>
              </a:rPr>
              <a:t> .</a:t>
            </a:r>
            <a:r>
              <a:rPr lang="en-US" dirty="0" smtClean="0">
                <a:solidFill>
                  <a:schemeClr val="bg1"/>
                </a:solidFill>
              </a:rPr>
              <a:t>NET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осигурява изпълнение на .NET програми върху различни хардуерни платформи и операционни </a:t>
            </a:r>
            <a:r>
              <a:rPr lang="ru-RU" dirty="0" smtClean="0">
                <a:solidFill>
                  <a:schemeClr val="bg1"/>
                </a:solidFill>
              </a:rPr>
              <a:t>системи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CLR е абстрактна изчислителна машина (виртуална машина)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4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.NET </a:t>
            </a:r>
            <a:r>
              <a:rPr lang="bg-BG" dirty="0" smtClean="0">
                <a:solidFill>
                  <a:schemeClr val="accent6"/>
                </a:solidFill>
              </a:rPr>
              <a:t>Платформата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</a:t>
            </a:r>
            <a:r>
              <a:rPr lang="bg-BG" dirty="0" smtClean="0">
                <a:solidFill>
                  <a:schemeClr val="bg1"/>
                </a:solidFill>
              </a:rPr>
              <a:t>свен езика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r>
              <a:rPr lang="bg-BG" dirty="0" smtClean="0">
                <a:solidFill>
                  <a:schemeClr val="bg1"/>
                </a:solidFill>
              </a:rPr>
              <a:t> и </a:t>
            </a:r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bg-BG" dirty="0" smtClean="0">
                <a:solidFill>
                  <a:schemeClr val="bg1"/>
                </a:solidFill>
              </a:rPr>
              <a:t>съдържа в себе симножество помощни инструменти и библиотеки с готова функционалност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NET Framework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.NET Compact Framework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Silverlight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96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.NET </a:t>
            </a:r>
            <a:r>
              <a:rPr lang="bg-BG" dirty="0" smtClean="0">
                <a:solidFill>
                  <a:schemeClr val="accent6"/>
                </a:solidFill>
              </a:rPr>
              <a:t>Технологиите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Какво наричаме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bg-BG" dirty="0" smtClean="0">
                <a:solidFill>
                  <a:schemeClr val="bg1"/>
                </a:solidFill>
              </a:rPr>
              <a:t>технология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bg-BG" dirty="0" smtClean="0">
                <a:solidFill>
                  <a:schemeClr val="bg1"/>
                </a:solidFill>
              </a:rPr>
              <a:t>Какво наричаме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bg-BG" dirty="0" smtClean="0">
                <a:solidFill>
                  <a:schemeClr val="bg1"/>
                </a:solidFill>
              </a:rPr>
              <a:t>библиотека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Видове технологии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ADO.NET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LINQ-to-SQL</a:t>
            </a:r>
          </a:p>
          <a:p>
            <a:r>
              <a:rPr lang="en-US" dirty="0">
                <a:solidFill>
                  <a:schemeClr val="bg1"/>
                </a:solidFill>
              </a:rPr>
              <a:t>Application Programming Interface (API</a:t>
            </a:r>
            <a:r>
              <a:rPr lang="en-US" dirty="0" smtClean="0">
                <a:solidFill>
                  <a:schemeClr val="bg1"/>
                </a:solidFill>
              </a:rPr>
              <a:t>) - </a:t>
            </a:r>
            <a:r>
              <a:rPr lang="ru-RU" dirty="0">
                <a:solidFill>
                  <a:schemeClr val="bg1"/>
                </a:solidFill>
              </a:rPr>
              <a:t>Наборът от публични класове и методи, които са достъпни за употреба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37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.NET </a:t>
            </a:r>
            <a:r>
              <a:rPr lang="bg-BG" dirty="0" smtClean="0">
                <a:solidFill>
                  <a:schemeClr val="accent6"/>
                </a:solidFill>
              </a:rPr>
              <a:t>Документация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MSDN (Microsoft developers network)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msdn.microsoft.com/en-us/library/67ef8sbd.aspx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47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352</Words>
  <Application>Microsoft Office PowerPoint</Application>
  <PresentationFormat>On-screen Show (4:3)</PresentationFormat>
  <Paragraphs>61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Език за програмиране C#, платформата .NET  и среда  за разработване Visual Studio</vt:lpstr>
      <vt:lpstr>Какво е C#? </vt:lpstr>
      <vt:lpstr>Езикът C#</vt:lpstr>
      <vt:lpstr>Ключови думи в C#</vt:lpstr>
      <vt:lpstr>Управление на паметта в C#</vt:lpstr>
      <vt:lpstr>Какво са CIL и CLR?</vt:lpstr>
      <vt:lpstr>.NET Платформата</vt:lpstr>
      <vt:lpstr>.NET Технологиите</vt:lpstr>
      <vt:lpstr>.NET Документация</vt:lpstr>
      <vt:lpstr>Какво ни е необходимо за да пишем .NET програми</vt:lpstr>
      <vt:lpstr>VS 2013</vt:lpstr>
      <vt:lpstr>VS 2013 Demo</vt:lpstr>
      <vt:lpstr>Въпроси</vt:lpstr>
      <vt:lpstr>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Ivaylo Babalev</cp:lastModifiedBy>
  <cp:revision>27</cp:revision>
  <dcterms:created xsi:type="dcterms:W3CDTF">2015-03-24T20:13:30Z</dcterms:created>
  <dcterms:modified xsi:type="dcterms:W3CDTF">2015-05-04T13:31:08Z</dcterms:modified>
</cp:coreProperties>
</file>