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318" r:id="rId14"/>
    <p:sldId id="268" r:id="rId15"/>
    <p:sldId id="269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Напишете програма, която за дадена цифра (0-9), зададена като вход, извежда името на цифрата на български език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програма, която по избор на потребителя прочита от конзолата променлива от тип int, double или string. Ако променливата е int или double, трябва да се увеличи с 1. Ако променливата е string, трябва да се прибави накрая символа "*". Отпечатайте получения резултат на конзолата. 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програма, която изчислява бонус точки на база резултат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Ако точките са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добавете 5 към тях.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Ако точките са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множете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ги по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Ако точките са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множете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ги по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50 и ги разделете целочислено на 3.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карта",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12034</TotalTime>
  <Words>519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SWICH</vt:lpstr>
      <vt:lpstr>Конструкция SWICH</vt:lpstr>
      <vt:lpstr>Използване на множество етикети</vt:lpstr>
      <vt:lpstr>Демо на конструкцията SWICH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55</cp:revision>
  <dcterms:created xsi:type="dcterms:W3CDTF">2015-03-24T20:13:30Z</dcterms:created>
  <dcterms:modified xsi:type="dcterms:W3CDTF">2015-07-21T05:42:15Z</dcterms:modified>
</cp:coreProperties>
</file>