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4" r:id="rId6"/>
    <p:sldId id="259" r:id="rId7"/>
    <p:sldId id="260" r:id="rId8"/>
    <p:sldId id="261" r:id="rId9"/>
    <p:sldId id="265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smtClean="0">
                <a:solidFill>
                  <a:schemeClr val="accent6"/>
                </a:solidFill>
              </a:rPr>
              <a:t>програмиране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ru-RU" dirty="0" smtClean="0">
                <a:solidFill>
                  <a:schemeClr val="accent6"/>
                </a:solidFill>
              </a:rPr>
              <a:t>на С</a:t>
            </a:r>
            <a:r>
              <a:rPr lang="en-US" dirty="0" smtClean="0">
                <a:solidFill>
                  <a:schemeClr val="accent6"/>
                </a:solidFill>
              </a:rPr>
              <a:t>#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/>
          <a:p>
            <a:r>
              <a:rPr lang="bg-BG" dirty="0" smtClean="0"/>
              <a:t>Първи стъпки </a:t>
            </a:r>
            <a:r>
              <a:rPr lang="bg-BG" dirty="0" smtClean="0"/>
              <a:t>във .</a:t>
            </a:r>
            <a:r>
              <a:rPr lang="en-US" dirty="0" smtClean="0"/>
              <a:t>NET</a:t>
            </a:r>
            <a:r>
              <a:rPr lang="en-U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със С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#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advanced C#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техники и познания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Провеждане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на </a:t>
            </a:r>
            <a:r>
              <a:rPr lang="bg-BG" dirty="0">
                <a:solidFill>
                  <a:schemeClr val="accent6"/>
                </a:solidFill>
              </a:rPr>
              <a:t>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понеделник 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петък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27.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04. 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13.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0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26. 06.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29. 06.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ru-RU" sz="3500" dirty="0">
                <a:solidFill>
                  <a:schemeClr val="bg1"/>
                </a:solidFill>
              </a:rPr>
              <a:t>Въведение в курса. Въведение в програмирането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sz="3500" dirty="0">
                <a:solidFill>
                  <a:schemeClr val="bg1"/>
                </a:solidFill>
              </a:rPr>
              <a:t>Език за програмиране C#, платформата .NET  и среда  за разработване Visual Studio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sz="3500" dirty="0">
                <a:solidFill>
                  <a:schemeClr val="bg1"/>
                </a:solidFill>
              </a:rPr>
              <a:t>Типове данни, променливи и оператори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sz="3500" dirty="0">
                <a:solidFill>
                  <a:schemeClr val="bg1"/>
                </a:solidFill>
              </a:rPr>
              <a:t>Условни конструкции и цикли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sz="3500" dirty="0">
                <a:solidFill>
                  <a:schemeClr val="bg1"/>
                </a:solidFill>
              </a:rPr>
              <a:t>Масиви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sz="3500" dirty="0">
                <a:solidFill>
                  <a:schemeClr val="bg1"/>
                </a:solidFill>
              </a:rPr>
              <a:t>Основи на алгоритмите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sz="3500" dirty="0">
                <a:solidFill>
                  <a:schemeClr val="bg1"/>
                </a:solidFill>
              </a:rPr>
              <a:t>Класове и обекти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sz="3500" dirty="0">
                <a:solidFill>
                  <a:schemeClr val="bg1"/>
                </a:solidFill>
              </a:rPr>
              <a:t>Обектно ориентирано програмиране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sz="3500" dirty="0">
                <a:solidFill>
                  <a:schemeClr val="bg1"/>
                </a:solidFill>
              </a:rPr>
              <a:t>Методи и рекурсия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2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pPr marL="514350" indent="-514350" fontAlgn="base">
              <a:buFont typeface="+mj-lt"/>
              <a:buAutoNum type="arabicPeriod" startAt="10"/>
            </a:pPr>
            <a:r>
              <a:rPr lang="ru-RU" dirty="0" smtClean="0">
                <a:solidFill>
                  <a:schemeClr val="bg1"/>
                </a:solidFill>
              </a:rPr>
              <a:t>Стрингове </a:t>
            </a:r>
            <a:r>
              <a:rPr lang="ru-RU" dirty="0">
                <a:solidFill>
                  <a:schemeClr val="bg1"/>
                </a:solidFill>
              </a:rPr>
              <a:t>и обработка на текст</a:t>
            </a:r>
          </a:p>
          <a:p>
            <a:pPr marL="514350" indent="-514350" fontAlgn="base">
              <a:buFont typeface="+mj-lt"/>
              <a:buAutoNum type="arabicPeriod" startAt="10"/>
            </a:pPr>
            <a:r>
              <a:rPr lang="ru-RU" dirty="0">
                <a:solidFill>
                  <a:schemeClr val="bg1"/>
                </a:solidFill>
              </a:rPr>
              <a:t>Структури от данни и колекции</a:t>
            </a:r>
          </a:p>
          <a:p>
            <a:pPr marL="514350" indent="-514350" fontAlgn="base">
              <a:buFont typeface="+mj-lt"/>
              <a:buAutoNum type="arabicPeriod" startAt="10"/>
            </a:pPr>
            <a:r>
              <a:rPr lang="ru-RU" dirty="0">
                <a:solidFill>
                  <a:schemeClr val="bg1"/>
                </a:solidFill>
              </a:rPr>
              <a:t>Шаблони за дизайн</a:t>
            </a:r>
          </a:p>
          <a:p>
            <a:pPr marL="514350" indent="-514350" fontAlgn="base">
              <a:buFont typeface="+mj-lt"/>
              <a:buAutoNum type="arabicPeriod" startAt="10"/>
            </a:pPr>
            <a:r>
              <a:rPr lang="ru-RU" dirty="0">
                <a:solidFill>
                  <a:schemeClr val="bg1"/>
                </a:solidFill>
              </a:rPr>
              <a:t>Обработка на грешки и изключения</a:t>
            </a:r>
          </a:p>
          <a:p>
            <a:pPr marL="514350" indent="-514350" fontAlgn="base">
              <a:buFont typeface="+mj-lt"/>
              <a:buAutoNum type="arabicPeriod" startAt="10"/>
            </a:pPr>
            <a:r>
              <a:rPr lang="ru-RU" dirty="0">
                <a:solidFill>
                  <a:schemeClr val="bg1"/>
                </a:solidFill>
              </a:rPr>
              <a:t>Многонишково програмиране</a:t>
            </a:r>
          </a:p>
          <a:p>
            <a:pPr marL="514350" indent="-514350" fontAlgn="base">
              <a:buFont typeface="+mj-lt"/>
              <a:buAutoNum type="arabicPeriod" startAt="10"/>
            </a:pPr>
            <a:r>
              <a:rPr lang="ru-RU" dirty="0">
                <a:solidFill>
                  <a:schemeClr val="bg1"/>
                </a:solidFill>
              </a:rPr>
              <a:t>Изграждане на практически проект</a:t>
            </a:r>
          </a:p>
          <a:p>
            <a:pPr marL="514350" indent="-514350" fontAlgn="base">
              <a:buFont typeface="+mj-lt"/>
              <a:buAutoNum type="arabicPeriod" startAt="10"/>
            </a:pPr>
            <a:r>
              <a:rPr lang="ru-RU" dirty="0">
                <a:solidFill>
                  <a:schemeClr val="bg1"/>
                </a:solidFill>
              </a:rPr>
              <a:t>Работа в екип и създаване на съвместен проект</a:t>
            </a:r>
          </a:p>
          <a:p>
            <a:pPr marL="514350" indent="-514350" fontAlgn="base">
              <a:buFont typeface="+mj-lt"/>
              <a:buAutoNum type="arabicPeriod" startAt="10"/>
            </a:pPr>
            <a:r>
              <a:rPr lang="ru-RU" dirty="0">
                <a:solidFill>
                  <a:schemeClr val="bg1"/>
                </a:solidFill>
              </a:rPr>
              <a:t>Преговор и подготовка за изпит</a:t>
            </a:r>
          </a:p>
          <a:p>
            <a:pPr marL="514350" indent="-514350" fontAlgn="base">
              <a:buFont typeface="+mj-lt"/>
              <a:buAutoNum type="arabicPeriod" startAt="10"/>
            </a:pPr>
            <a:r>
              <a:rPr lang="ru-RU" dirty="0">
                <a:solidFill>
                  <a:schemeClr val="bg1"/>
                </a:solidFill>
              </a:rPr>
              <a:t>Изпит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ще протече курса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620000" cy="46783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academy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[at] soft-intellect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[at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] soft-intellect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4" y="99060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4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165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Курс по програмиране на С#</vt:lpstr>
      <vt:lpstr>Цели на курса</vt:lpstr>
      <vt:lpstr>Провеждане на часовете в курса</vt:lpstr>
      <vt:lpstr>Програма на курса</vt:lpstr>
      <vt:lpstr>Програма на курса</vt:lpstr>
      <vt:lpstr>Как ще протече курса</vt:lpstr>
      <vt:lpstr>За лектора</vt:lpstr>
      <vt:lpstr>За академията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15</cp:revision>
  <dcterms:created xsi:type="dcterms:W3CDTF">2015-03-24T20:13:30Z</dcterms:created>
  <dcterms:modified xsi:type="dcterms:W3CDTF">2015-04-27T08:41:01Z</dcterms:modified>
</cp:coreProperties>
</file>