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http://sourceforge.net/projects/gitextensions</a:t>
            </a:r>
            <a:r>
              <a:rPr lang="en-US" dirty="0" smtClean="0">
                <a:solidFill>
                  <a:schemeClr val="bg1"/>
                </a:solidFill>
              </a:rPr>
              <a:t>/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изпратете е-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преподавателя с информация за вашето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126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16</cp:revision>
  <dcterms:created xsi:type="dcterms:W3CDTF">2015-03-24T20:13:30Z</dcterms:created>
  <dcterms:modified xsi:type="dcterms:W3CDTF">2015-04-27T08:42:05Z</dcterms:modified>
</cp:coreProperties>
</file>