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69" r:id="rId11"/>
    <p:sldId id="362" r:id="rId12"/>
    <p:sldId id="363" r:id="rId13"/>
    <p:sldId id="368" r:id="rId14"/>
    <p:sldId id="370" r:id="rId15"/>
    <p:sldId id="350" r:id="rId16"/>
    <p:sldId id="351" r:id="rId17"/>
    <p:sldId id="330" r:id="rId18"/>
    <p:sldId id="352" r:id="rId19"/>
    <p:sldId id="355" r:id="rId20"/>
    <p:sldId id="356" r:id="rId21"/>
    <p:sldId id="365" r:id="rId22"/>
    <p:sldId id="348" r:id="rId23"/>
    <p:sldId id="268" r:id="rId24"/>
    <p:sldId id="333" r:id="rId25"/>
    <p:sldId id="290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Babalev" initials="IB" lastIdx="1" clrIdx="0">
    <p:extLst>
      <p:ext uri="{19B8F6BF-5375-455C-9EA6-DF929625EA0E}">
        <p15:presenceInfo xmlns:p15="http://schemas.microsoft.com/office/powerpoint/2012/main" userId="Ivaylo Babal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2" autoAdjust="0"/>
    <p:restoredTop sz="94660"/>
  </p:normalViewPr>
  <p:slideViewPr>
    <p:cSldViewPr>
      <p:cViewPr varScale="1">
        <p:scale>
          <a:sx n="70" d="100"/>
          <a:sy n="70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Системни Класове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System.Random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System.Numerics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Пространства от </a:t>
            </a:r>
            <a:r>
              <a:rPr lang="bg-BG" dirty="0" smtClean="0">
                <a:solidFill>
                  <a:schemeClr val="accent6"/>
                </a:solidFill>
              </a:rPr>
              <a:t>имена</a:t>
            </a:r>
            <a:r>
              <a:rPr lang="en-US" dirty="0" smtClean="0">
                <a:solidFill>
                  <a:schemeClr val="accent6"/>
                </a:solidFill>
              </a:rPr>
              <a:t> (namespaces)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Контейнер за група класове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Логически свързани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на папката да съвпада с името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namespace-a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на файла да съвпада с името на класа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Именоване – започват с главна буква и са в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Namespaces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namespace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namespace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namespace_name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...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namespace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&lt;</a:t>
            </a:r>
            <a:r>
              <a:rPr lang="en-US" dirty="0" err="1" smtClean="0">
                <a:solidFill>
                  <a:schemeClr val="bg1"/>
                </a:solidFill>
              </a:rPr>
              <a:t>namespace_name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Вложени</a:t>
            </a:r>
            <a:r>
              <a:rPr lang="bg-BG" dirty="0"/>
              <a:t> </a:t>
            </a:r>
            <a:r>
              <a:rPr lang="en-US" dirty="0">
                <a:solidFill>
                  <a:schemeClr val="accent6"/>
                </a:solidFill>
              </a:rPr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Nested namespaces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Служат за още по-добра 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Достъпване посредством </a:t>
            </a:r>
            <a:r>
              <a:rPr lang="en-US" dirty="0" smtClean="0">
                <a:solidFill>
                  <a:schemeClr val="bg1"/>
                </a:solidFill>
              </a:rPr>
              <a:t>“.”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Пример: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(Капсулация)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съществуват 4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нива на достъп: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видим само за наследниците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privatе – видим само в рамките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= private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Internal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достъпва се само от същото асембли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</a:t>
            </a:r>
            <a:r>
              <a:rPr lang="en-US" dirty="0" smtClean="0">
                <a:solidFill>
                  <a:schemeClr val="accent6"/>
                </a:solidFill>
              </a:rPr>
              <a:t>namespaces,</a:t>
            </a:r>
            <a:r>
              <a:rPr lang="bg-BG" dirty="0" smtClean="0">
                <a:solidFill>
                  <a:schemeClr val="accent6"/>
                </a:solidFill>
              </a:rPr>
              <a:t> нива на достъп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капсулация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9776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433153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2667000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Членовете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класа,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са protected се виждат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наследниците.</a:t>
            </a: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заплата.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ранга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полицай.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Създайте масив от тип Car и въведете в него 5 коли и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джипа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O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тпечатайте данните за колите в конзолата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клас правоъгълен триъгълник имащ свойства големините на катетите му. Добавете методи в класа, които изчисляват хипутенузата и ъглите му.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Напрате клас,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който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конвертира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градуси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Целзий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във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Ференхайт.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public class </a:t>
            </a:r>
            <a:r>
              <a:rPr lang="en-US" sz="2000" dirty="0" smtClean="0">
                <a:solidFill>
                  <a:schemeClr val="bg1"/>
                </a:solidFill>
              </a:rPr>
              <a:t>Dog</a:t>
            </a:r>
            <a:r>
              <a:rPr lang="bg-BG" sz="2000" dirty="0" smtClean="0">
                <a:solidFill>
                  <a:schemeClr val="bg1"/>
                </a:solidFill>
              </a:rPr>
              <a:t/>
            </a:r>
            <a:br>
              <a:rPr lang="bg-BG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{</a:t>
            </a:r>
            <a:endParaRPr lang="bg-BG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private </a:t>
            </a:r>
            <a:r>
              <a:rPr lang="en-US" sz="1600" dirty="0">
                <a:solidFill>
                  <a:schemeClr val="bg1"/>
                </a:solidFill>
              </a:rPr>
              <a:t>string name;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>
                <a:solidFill>
                  <a:schemeClr val="bg1"/>
                </a:solidFill>
              </a:rPr>
              <a:t>string Name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get </a:t>
            </a:r>
            <a:r>
              <a:rPr lang="en-US" sz="1600" dirty="0">
                <a:solidFill>
                  <a:schemeClr val="bg1"/>
                </a:solidFill>
              </a:rPr>
              <a:t>{ return this.name; }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set </a:t>
            </a:r>
            <a:r>
              <a:rPr lang="en-US" sz="1600" dirty="0">
                <a:solidFill>
                  <a:schemeClr val="bg1"/>
                </a:solidFill>
              </a:rPr>
              <a:t>{ this.name = value; }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public </a:t>
            </a:r>
            <a:r>
              <a:rPr lang="en-US" sz="1600" dirty="0" smtClean="0">
                <a:solidFill>
                  <a:schemeClr val="bg1"/>
                </a:solidFill>
              </a:rPr>
              <a:t>Dog()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this.name </a:t>
            </a:r>
            <a:r>
              <a:rPr lang="en-US" sz="1600" dirty="0">
                <a:solidFill>
                  <a:schemeClr val="bg1"/>
                </a:solidFill>
              </a:rPr>
              <a:t>= "Unnamed";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Dog(string name)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bg-BG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this.name </a:t>
            </a:r>
            <a:r>
              <a:rPr lang="en-US" sz="1600" dirty="0">
                <a:solidFill>
                  <a:schemeClr val="bg1"/>
                </a:solidFill>
              </a:rPr>
              <a:t>= name; 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Dog d = new Dog();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Dog d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не е задължително ръчното зануляване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 – зачиства всички занулени или неизползвани обекти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0631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13949</TotalTime>
  <Words>865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Системни Класове</vt:lpstr>
      <vt:lpstr>Пространства от имена (namespaces)</vt:lpstr>
      <vt:lpstr>Namespaces</vt:lpstr>
      <vt:lpstr>Вложени Namespaces</vt:lpstr>
      <vt:lpstr>Свойства (Капсулация)</vt:lpstr>
      <vt:lpstr>Нива на достъп</vt:lpstr>
      <vt:lpstr>Демо – namespaces, нива на достъп и капсулация</vt:lpstr>
      <vt:lpstr>Задача</vt:lpstr>
      <vt:lpstr>Статични членове на класовете</vt:lpstr>
      <vt:lpstr>Демо - статични членове на класовете</vt:lpstr>
      <vt:lpstr>Наследяване</vt:lpstr>
      <vt:lpstr>Демо - наследяване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108</cp:revision>
  <dcterms:created xsi:type="dcterms:W3CDTF">2015-03-24T20:13:30Z</dcterms:created>
  <dcterms:modified xsi:type="dcterms:W3CDTF">2015-05-18T18:59:26Z</dcterms:modified>
</cp:coreProperties>
</file>