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6" r:id="rId4"/>
    <p:sldId id="258" r:id="rId5"/>
    <p:sldId id="259" r:id="rId6"/>
    <p:sldId id="282" r:id="rId7"/>
    <p:sldId id="260" r:id="rId8"/>
    <p:sldId id="285" r:id="rId9"/>
    <p:sldId id="287" r:id="rId10"/>
    <p:sldId id="276" r:id="rId11"/>
    <p:sldId id="288" r:id="rId12"/>
    <p:sldId id="277" r:id="rId13"/>
    <p:sldId id="289" r:id="rId14"/>
    <p:sldId id="290" r:id="rId15"/>
    <p:sldId id="291" r:id="rId16"/>
    <p:sldId id="278" r:id="rId17"/>
    <p:sldId id="292" r:id="rId18"/>
    <p:sldId id="273" r:id="rId19"/>
    <p:sldId id="274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249" autoAdjust="0"/>
  </p:normalViewPr>
  <p:slideViewPr>
    <p:cSldViewPr>
      <p:cViewPr varScale="1">
        <p:scale>
          <a:sx n="91" d="100"/>
          <a:sy n="91" d="100"/>
        </p:scale>
        <p:origin x="3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en-US" dirty="0" smtClean="0"/>
              <a:t>Windows Forms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са събитията?</a:t>
            </a:r>
          </a:p>
          <a:p>
            <a:r>
              <a:rPr lang="bg-BG" dirty="0" smtClean="0"/>
              <a:t>Кога настъпват събитията?</a:t>
            </a:r>
          </a:p>
          <a:p>
            <a:r>
              <a:rPr lang="bg-BG" dirty="0" smtClean="0"/>
              <a:t>Как можем да създадем събитие „натискане на бутон“?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Събития</a:t>
            </a:r>
            <a:endParaRPr lang="en-US" dirty="0"/>
          </a:p>
        </p:txBody>
      </p:sp>
      <p:pic>
        <p:nvPicPr>
          <p:cNvPr id="4098" name="Picture 2" descr="http://www.way2itech.com/tutorials/dotNet/butt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8227"/>
            <a:ext cx="3409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Windows Forms Visual Studio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проект с 1 форма. Нека във формата да има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текст),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кутийка за попълване на текст) и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Button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Бутон). Нека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няма стойност. При натискане на бутона, трябва текста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стане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“Hello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+ информацията, записана в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-a.</a:t>
            </a:r>
            <a:endParaRPr lang="bg-BG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често срещани контроли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848600" cy="4297363"/>
          </a:xfrm>
        </p:spPr>
        <p:txBody>
          <a:bodyPr/>
          <a:lstStyle/>
          <a:p>
            <a:r>
              <a:rPr lang="en-US" dirty="0" err="1" smtClean="0"/>
              <a:t>TabControl</a:t>
            </a:r>
            <a:endParaRPr lang="en-US" dirty="0" smtClean="0"/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MonthlyCalendar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en-US" dirty="0" smtClean="0"/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CheckBoxList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контроли</a:t>
            </a:r>
            <a:endParaRPr lang="en-US" dirty="0"/>
          </a:p>
        </p:txBody>
      </p:sp>
      <p:pic>
        <p:nvPicPr>
          <p:cNvPr id="6148" name="Picture 4" descr="http://visualcsharptutorials.com/images/windows-forms/tabcontrol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86000"/>
            <a:ext cx="29337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7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/>
              <a:t>Извикване на форма от контекста на текущата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 можем намирайки се в една форма, да отворим друга форма?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9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447800"/>
          </a:xfrm>
        </p:spPr>
        <p:txBody>
          <a:bodyPr/>
          <a:lstStyle/>
          <a:p>
            <a:r>
              <a:rPr lang="bg-BG" dirty="0" smtClean="0"/>
              <a:t>Демо извикване на форми</a:t>
            </a:r>
            <a:endParaRPr lang="en-US" dirty="0"/>
          </a:p>
        </p:txBody>
      </p:sp>
      <p:pic>
        <p:nvPicPr>
          <p:cNvPr id="4" name="Picture 2" descr="http://blogs.msdn.com/blogfiles/walzenbach/WindowsLiveWriter/HowdoIexchangedatabetweentwoformsofaWind_FBCB/FileDownload%5B1%5D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01" y="2186073"/>
            <a:ext cx="6241398" cy="350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Създайте </a:t>
            </a:r>
            <a:r>
              <a:rPr lang="en-US" dirty="0" smtClean="0"/>
              <a:t>Windows</a:t>
            </a:r>
            <a:r>
              <a:rPr lang="bg-BG" dirty="0" smtClean="0"/>
              <a:t> </a:t>
            </a:r>
            <a:r>
              <a:rPr lang="en-US" dirty="0" smtClean="0"/>
              <a:t>Forms </a:t>
            </a:r>
            <a:r>
              <a:rPr lang="bg-BG" dirty="0" smtClean="0"/>
              <a:t>приложение с 2 форми. Нека първата форма да има </a:t>
            </a:r>
            <a:r>
              <a:rPr lang="en-US" dirty="0" smtClean="0"/>
              <a:t>Label </a:t>
            </a:r>
            <a:r>
              <a:rPr lang="bg-BG" dirty="0" smtClean="0"/>
              <a:t>и бутон</a:t>
            </a:r>
            <a:r>
              <a:rPr lang="en-US" dirty="0" smtClean="0"/>
              <a:t>, </a:t>
            </a:r>
            <a:r>
              <a:rPr lang="bg-BG" dirty="0" smtClean="0"/>
              <a:t>а втората </a:t>
            </a:r>
            <a:r>
              <a:rPr lang="en-US" dirty="0" err="1" smtClean="0"/>
              <a:t>TextBox</a:t>
            </a:r>
            <a:r>
              <a:rPr lang="en-US" dirty="0" smtClean="0"/>
              <a:t>. </a:t>
            </a:r>
            <a:r>
              <a:rPr lang="bg-BG" dirty="0" smtClean="0"/>
              <a:t>Нека при затваряне на втората форма, текста в </a:t>
            </a:r>
            <a:r>
              <a:rPr lang="en-US" dirty="0" smtClean="0"/>
              <a:t>label-a </a:t>
            </a:r>
            <a:r>
              <a:rPr lang="bg-BG" dirty="0" smtClean="0"/>
              <a:t>на първата форма да стане </a:t>
            </a:r>
            <a:r>
              <a:rPr lang="bg-BG" dirty="0" smtClean="0"/>
              <a:t>текста от </a:t>
            </a:r>
            <a:r>
              <a:rPr lang="en-US" dirty="0" err="1" smtClean="0"/>
              <a:t>TextBox</a:t>
            </a:r>
            <a:r>
              <a:rPr lang="en-US" dirty="0" smtClean="0"/>
              <a:t>-a </a:t>
            </a:r>
            <a:r>
              <a:rPr lang="bg-BG" smtClean="0"/>
              <a:t>на втората форма.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Windows Forms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приложение с 1 форма. Нека на тази форма да има съответните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Labels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прилежащи текстови полета към тях: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FirstName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LastName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E-mail</a:t>
            </a:r>
          </a:p>
          <a:p>
            <a:pPr algn="just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Нека формата да има бутон за добавяне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Add).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 натискане на бутона да се записват съответните данни в текстов файл на нов ред, като записването да е в подходящ формат, за да е лесно четимо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Нашата първа програма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Windows Forms</a:t>
            </a:r>
          </a:p>
          <a:p>
            <a:r>
              <a:rPr lang="bg-BG" dirty="0" smtClean="0"/>
              <a:t>Как да си направим </a:t>
            </a:r>
            <a:r>
              <a:rPr lang="en-US" dirty="0" smtClean="0"/>
              <a:t>Windows Forms Visual Studio </a:t>
            </a:r>
            <a:r>
              <a:rPr lang="bg-BG" dirty="0" smtClean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464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 smtClean="0"/>
              <a:t>Разбиране на структурата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r>
              <a:rPr lang="bg-BG" dirty="0" smtClean="0"/>
              <a:t>Как стартираме нашия проект?</a:t>
            </a:r>
          </a:p>
          <a:p>
            <a:r>
              <a:rPr lang="bg-BG" dirty="0" smtClean="0"/>
              <a:t>Какво прави </a:t>
            </a:r>
            <a:r>
              <a:rPr lang="en-US" dirty="0" err="1" smtClean="0"/>
              <a:t>Program.cs</a:t>
            </a:r>
            <a:r>
              <a:rPr lang="en-US" dirty="0" smtClean="0"/>
              <a:t>?</a:t>
            </a:r>
          </a:p>
          <a:p>
            <a:r>
              <a:rPr lang="bg-BG" dirty="0" smtClean="0"/>
              <a:t>Как да извикаме форма?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Форма?!</a:t>
            </a:r>
            <a:endParaRPr lang="en-US" dirty="0"/>
          </a:p>
        </p:txBody>
      </p:sp>
      <p:pic>
        <p:nvPicPr>
          <p:cNvPr id="1026" name="Picture 2" descr="http://blogs.msdn.com/blogfiles/walzenbach/WindowsLiveWriter/HowdoIexchangedatabetweentwoformsofaWind_FBCB/FileDownload%5B1%5D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01" y="2186073"/>
            <a:ext cx="6241398" cy="350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www.csharpkey.com/visualcsharp/windows/windows/toolbox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1981200"/>
            <a:ext cx="28956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използвани контроли във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 smtClean="0"/>
              <a:t>Button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CheckBox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/>
              <a:t>Label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TextBox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/>
              <a:t>ComboBox</a:t>
            </a:r>
            <a:endParaRPr lang="en-US" sz="2800" dirty="0" smtClean="0"/>
          </a:p>
          <a:p>
            <a:r>
              <a:rPr lang="en-US" sz="2800" dirty="0" err="1" smtClean="0">
                <a:solidFill>
                  <a:schemeClr val="bg1"/>
                </a:solidFill>
              </a:rPr>
              <a:t>RadioButton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добавяне на контроли върху форма</a:t>
            </a:r>
            <a:endParaRPr lang="en-US" dirty="0"/>
          </a:p>
        </p:txBody>
      </p:sp>
      <p:pic>
        <p:nvPicPr>
          <p:cNvPr id="3074" name="Picture 2" descr="http://vb.net-informations.com/gui/img/windows-for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824956"/>
            <a:ext cx="47148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838200"/>
          </a:xfrm>
        </p:spPr>
        <p:txBody>
          <a:bodyPr/>
          <a:lstStyle/>
          <a:p>
            <a:r>
              <a:rPr lang="bg-BG" dirty="0" smtClean="0"/>
              <a:t>Свойства на контролите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848600" cy="4221163"/>
          </a:xfrm>
        </p:spPr>
        <p:txBody>
          <a:bodyPr/>
          <a:lstStyle/>
          <a:p>
            <a:r>
              <a:rPr lang="bg-BG" dirty="0" smtClean="0"/>
              <a:t>От къде да променим свойствата на всяка една контрола върху нашата форма?</a:t>
            </a:r>
          </a:p>
          <a:p>
            <a:r>
              <a:rPr lang="bg-BG" dirty="0" smtClean="0"/>
              <a:t>Различните контроли имат различни свойства, които могат да бъдат променяни.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8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– достъп до свойствата на бутона чрез код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62200"/>
            <a:ext cx="6953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752</TotalTime>
  <Words>332</Words>
  <Application>Microsoft Office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Windows Forms </vt:lpstr>
      <vt:lpstr>Нашата първа програма с Windows Forms</vt:lpstr>
      <vt:lpstr>Разбиране на структурата на проекта</vt:lpstr>
      <vt:lpstr>Какво е Форма?!</vt:lpstr>
      <vt:lpstr>Какво е ToolBox</vt:lpstr>
      <vt:lpstr>Най-често използвани контроли във формите</vt:lpstr>
      <vt:lpstr>Демо добавяне на контроли върху форма</vt:lpstr>
      <vt:lpstr>Свойства на контролите</vt:lpstr>
      <vt:lpstr>Демо – достъп до свойствата на бутона чрез код</vt:lpstr>
      <vt:lpstr>Събития</vt:lpstr>
      <vt:lpstr>Демо - Събития</vt:lpstr>
      <vt:lpstr>Задача</vt:lpstr>
      <vt:lpstr>Други често срещани контроли</vt:lpstr>
      <vt:lpstr>Демо - контроли</vt:lpstr>
      <vt:lpstr>Извикване на форма от контекста на текущата форма</vt:lpstr>
      <vt:lpstr>Демо извикване на форми</vt:lpstr>
      <vt:lpstr>Задача</vt:lpstr>
      <vt:lpstr>Въпроси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Ivaylo Babalev</cp:lastModifiedBy>
  <cp:revision>31</cp:revision>
  <dcterms:created xsi:type="dcterms:W3CDTF">2015-04-29T14:18:36Z</dcterms:created>
  <dcterms:modified xsi:type="dcterms:W3CDTF">2017-01-24T18:09:17Z</dcterms:modified>
</cp:coreProperties>
</file>