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6" autoAdjust="0"/>
    <p:restoredTop sz="94660"/>
  </p:normalViewPr>
  <p:slideViewPr>
    <p:cSldViewPr>
      <p:cViewPr varScale="1">
        <p:scale>
          <a:sx n="74" d="100"/>
          <a:sy n="74" d="100"/>
        </p:scale>
        <p:origin x="8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Практически Проект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Да се реализира Уеб базиран проект представляващ библиотечна система. Проекта трябва да поддържа:</a:t>
            </a: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	</a:t>
            </a:r>
            <a:r>
              <a:rPr lang="bg-BG" dirty="0" smtClean="0">
                <a:solidFill>
                  <a:schemeClr val="bg1"/>
                </a:solidFill>
              </a:rPr>
              <a:t>Добавяне на запис</a:t>
            </a: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	</a:t>
            </a:r>
            <a:r>
              <a:rPr lang="bg-BG" dirty="0" smtClean="0">
                <a:solidFill>
                  <a:schemeClr val="bg1"/>
                </a:solidFill>
              </a:rPr>
              <a:t>Търсене по заглавие</a:t>
            </a: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	</a:t>
            </a:r>
            <a:r>
              <a:rPr lang="bg-BG" dirty="0" smtClean="0">
                <a:solidFill>
                  <a:schemeClr val="bg1"/>
                </a:solidFill>
              </a:rPr>
              <a:t>Извеждане на всички записи на екрана</a:t>
            </a:r>
          </a:p>
          <a:p>
            <a:pPr marL="0" indent="0">
              <a:buNone/>
            </a:pPr>
            <a:r>
              <a:rPr lang="bg-BG" smtClean="0">
                <a:solidFill>
                  <a:schemeClr val="bg1"/>
                </a:solidFill>
              </a:rPr>
              <a:t>За база данни да се използва текстов файл.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5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17484</TotalTime>
  <Words>17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Практически Проект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275</cp:revision>
  <dcterms:created xsi:type="dcterms:W3CDTF">2015-03-24T20:13:30Z</dcterms:created>
  <dcterms:modified xsi:type="dcterms:W3CDTF">2015-06-19T15:35:00Z</dcterms:modified>
</cp:coreProperties>
</file>