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415" r:id="rId4"/>
    <p:sldId id="322" r:id="rId5"/>
    <p:sldId id="390" r:id="rId6"/>
    <p:sldId id="333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13" r:id="rId23"/>
    <p:sldId id="412" r:id="rId24"/>
    <p:sldId id="405" r:id="rId25"/>
    <p:sldId id="407" r:id="rId26"/>
    <p:sldId id="411" r:id="rId27"/>
    <p:sldId id="408" r:id="rId28"/>
    <p:sldId id="409" r:id="rId29"/>
    <p:sldId id="268" r:id="rId30"/>
    <p:sldId id="378" r:id="rId31"/>
    <p:sldId id="414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1" autoAdjust="0"/>
    <p:restoredTop sz="94660"/>
  </p:normalViewPr>
  <p:slideViewPr>
    <p:cSldViewPr>
      <p:cViewPr>
        <p:scale>
          <a:sx n="66" d="100"/>
          <a:sy n="66" d="100"/>
        </p:scale>
        <p:origin x="150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“John”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“party”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Hello John, are you ready for the party tonight.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oUpper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oLower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1026" name="Picture 2" descr="csharp_logo.png (480×4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ry … catch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ще говорим при обработката на изключения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 reader = new </a:t>
            </a: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("test.txt");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Read file here...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string line 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 = 0; </a:t>
            </a:r>
            <a:endParaRPr lang="bg-B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(line != null)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++;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2400" dirty="0">
                <a:solidFill>
                  <a:schemeClr val="bg1"/>
                </a:solidFill>
              </a:rPr>
              <a:t>("Line {0}: {1}",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, line);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line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Close the reader resource after you've finished using it </a:t>
            </a:r>
            <a:r>
              <a:rPr lang="en-US" sz="2400" dirty="0" err="1">
                <a:solidFill>
                  <a:schemeClr val="bg1"/>
                </a:solidFill>
              </a:rPr>
              <a:t>reader.Close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(целия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 reader = new </a:t>
            </a: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("test.txt");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// Read file here... 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string </a:t>
            </a:r>
            <a:r>
              <a:rPr lang="en-US" sz="2000" dirty="0" smtClean="0">
                <a:solidFill>
                  <a:schemeClr val="bg1"/>
                </a:solidFill>
              </a:rPr>
              <a:t>text = </a:t>
            </a:r>
            <a:r>
              <a:rPr lang="en-US" sz="2000" dirty="0" err="1" smtClean="0">
                <a:solidFill>
                  <a:schemeClr val="bg1"/>
                </a:solidFill>
              </a:rPr>
              <a:t>reader.ReadToEnd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Close the reader resource after you've finished using it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reader.Close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посредством файлов поток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Stream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Writer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 writer = new </a:t>
            </a: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("numbers.txt");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Ensure the writer will be closed when no longer used using(writer)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Loop through the numbers from 1 to 20 and write them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for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1;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&lt;= 20;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++)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writer.WriteLine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запис на </a:t>
            </a:r>
            <a:r>
              <a:rPr lang="en-US" dirty="0" smtClean="0">
                <a:solidFill>
                  <a:schemeClr val="accent6"/>
                </a:solidFill>
              </a:rPr>
              <a:t>string </a:t>
            </a:r>
            <a:r>
              <a:rPr lang="bg-BG" dirty="0" smtClean="0">
                <a:solidFill>
                  <a:schemeClr val="accent6"/>
                </a:solidFill>
              </a:rPr>
              <a:t>променлива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Четенето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Отпечатването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файл. </a:t>
            </a: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0"/>
            <a:ext cx="306308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oString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Еquals()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езика C# операторите == и != за символни низове работят чрез вът- решно извикване на Equals(…).</a:t>
            </a: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16080</TotalTime>
  <Words>1107</Words>
  <Application>Microsoft Office PowerPoint</Application>
  <PresentationFormat>On-screen Show (4:3)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Четене и запис на string променлива</vt:lpstr>
      <vt:lpstr>Методът ТoString()</vt:lpstr>
      <vt:lpstr>Демо - Методът ТoString()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(ред по ред)</vt:lpstr>
      <vt:lpstr>Четене на файлове (целия файл)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170</cp:revision>
  <dcterms:created xsi:type="dcterms:W3CDTF">2015-03-24T20:13:30Z</dcterms:created>
  <dcterms:modified xsi:type="dcterms:W3CDTF">2015-08-17T18:56:07Z</dcterms:modified>
</cp:coreProperties>
</file>