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8" r:id="rId4"/>
    <p:sldId id="259" r:id="rId5"/>
    <p:sldId id="282" r:id="rId6"/>
    <p:sldId id="260" r:id="rId7"/>
    <p:sldId id="276" r:id="rId8"/>
    <p:sldId id="277" r:id="rId9"/>
    <p:sldId id="278" r:id="rId10"/>
    <p:sldId id="261" r:id="rId11"/>
    <p:sldId id="279" r:id="rId12"/>
    <p:sldId id="280" r:id="rId13"/>
    <p:sldId id="281" r:id="rId14"/>
    <p:sldId id="283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0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5" autoAdjust="0"/>
    <p:restoredTop sz="94249" autoAdjust="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07/20/2015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89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bg-BG" dirty="0" smtClean="0"/>
              <a:t>Типове </a:t>
            </a:r>
            <a:r>
              <a:rPr lang="ru-RU" dirty="0" smtClean="0"/>
              <a:t>данни</a:t>
            </a:r>
            <a:r>
              <a:rPr lang="ru-RU" dirty="0"/>
              <a:t>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4478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на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/>
              <a:t>реалните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4582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decimal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128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0.0, [-7.9x10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+7.9x10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9.mshcdn.com/wp-content/uploads/2012/01/data-numbers-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" y="16764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Обектен Тип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Обектния тип </a:t>
            </a:r>
            <a:r>
              <a:rPr lang="en-US" dirty="0" smtClean="0"/>
              <a:t>(object) – </a:t>
            </a:r>
            <a:r>
              <a:rPr lang="bg-BG" dirty="0" smtClean="0"/>
              <a:t>се явява родител на всички останали типове</a:t>
            </a:r>
          </a:p>
          <a:p>
            <a:r>
              <a:rPr lang="bg-BG" dirty="0" smtClean="0"/>
              <a:t>Универсален – може да приеме стойността на всеки един друг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Нулеви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Обвивка около стойностните типове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</a:t>
            </a:r>
            <a:r>
              <a:rPr lang="en-US" dirty="0" smtClean="0"/>
              <a:t>..)</a:t>
            </a:r>
          </a:p>
          <a:p>
            <a:r>
              <a:rPr lang="bg-BG" dirty="0" smtClean="0"/>
              <a:t>Позволява в тях да се запише стойност </a:t>
            </a:r>
            <a:r>
              <a:rPr lang="en-US" dirty="0" smtClean="0"/>
              <a:t>null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Nullable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i1 = null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nt</a:t>
            </a:r>
            <a:r>
              <a:rPr lang="en-US" dirty="0" smtClean="0">
                <a:solidFill>
                  <a:schemeClr val="bg1"/>
                </a:solidFill>
              </a:rPr>
              <a:t>? i2 = null;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Литерали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r>
              <a:rPr lang="bg-BG" sz="2400" dirty="0" smtClean="0"/>
              <a:t>Това са стойностите (зададени в сорс кода) на примитивните типове: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bool</a:t>
            </a:r>
            <a:r>
              <a:rPr lang="en-US" sz="1400" dirty="0">
                <a:solidFill>
                  <a:schemeClr val="bg1"/>
                </a:solidFill>
              </a:rPr>
              <a:t> result = true;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char </a:t>
            </a:r>
            <a:r>
              <a:rPr lang="en-US" sz="1400" dirty="0" err="1">
                <a:solidFill>
                  <a:schemeClr val="bg1"/>
                </a:solidFill>
              </a:rPr>
              <a:t>capitalC</a:t>
            </a:r>
            <a:r>
              <a:rPr lang="en-US" sz="1400" dirty="0">
                <a:solidFill>
                  <a:schemeClr val="bg1"/>
                </a:solidFill>
              </a:rPr>
              <a:t> = 'C';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byte </a:t>
            </a:r>
            <a:r>
              <a:rPr lang="en-US" sz="1400" dirty="0">
                <a:solidFill>
                  <a:schemeClr val="bg1"/>
                </a:solidFill>
              </a:rPr>
              <a:t>b = 100;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short </a:t>
            </a:r>
            <a:r>
              <a:rPr lang="en-US" sz="1400" dirty="0">
                <a:solidFill>
                  <a:schemeClr val="bg1"/>
                </a:solidFill>
              </a:rPr>
              <a:t>s = 20000;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300000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  <a:endParaRPr lang="bg-BG" sz="1400" dirty="0" smtClean="0">
              <a:solidFill>
                <a:schemeClr val="bg1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В примера литералите са </a:t>
            </a:r>
            <a:r>
              <a:rPr lang="ru-RU" sz="2400" dirty="0"/>
              <a:t>true, 'C', 100, 20000 и </a:t>
            </a:r>
            <a:r>
              <a:rPr lang="ru-RU" sz="2400" dirty="0" smtClean="0"/>
              <a:t>300000.</a:t>
            </a:r>
            <a:endParaRPr lang="bg-BG" dirty="0" smtClean="0"/>
          </a:p>
          <a:p>
            <a:r>
              <a:rPr lang="bg-BG" sz="2400" dirty="0" smtClean="0"/>
              <a:t>Видове литерали: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булеви 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целочислени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реални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символни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низови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обектният </a:t>
            </a:r>
            <a:r>
              <a:rPr lang="ru-RU" sz="1600" dirty="0">
                <a:solidFill>
                  <a:schemeClr val="bg1"/>
                </a:solidFill>
              </a:rPr>
              <a:t>литерал null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Нашата първа 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да си направим </a:t>
            </a:r>
            <a:r>
              <a:rPr lang="en-US" dirty="0" smtClean="0"/>
              <a:t>Visual Studio </a:t>
            </a:r>
            <a:r>
              <a:rPr lang="bg-BG" dirty="0" smtClean="0"/>
              <a:t>проект</a:t>
            </a:r>
          </a:p>
          <a:p>
            <a:r>
              <a:rPr lang="bg-BG" dirty="0" smtClean="0"/>
              <a:t>Видове проекти във </a:t>
            </a:r>
            <a:r>
              <a:rPr lang="en-US" dirty="0" smtClean="0"/>
              <a:t>Visual Studio</a:t>
            </a:r>
          </a:p>
          <a:p>
            <a:r>
              <a:rPr lang="en-US" dirty="0" smtClean="0"/>
              <a:t>Hello World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Декларирайте няколко променливи, като изберете за всяка една най- подходящия от типовете sbyte, byte, short, ushort, int, uint, long и ulong, за да им присвоите следните стойности: 52130, -115, 4825932, 97, -10000, 20000; 224; 970700000; 112; -44; -1000000; 1990; 123456789123456789.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World”.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страните на правоъгълник.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правоъгълник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със „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“ между двата входни низа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Напишете програма, която принтира фигура във формата на сърце със знака "o".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Образуват се от буквите </a:t>
            </a:r>
            <a:r>
              <a:rPr lang="en-US" dirty="0" smtClean="0"/>
              <a:t>a-z, A-Z, </a:t>
            </a:r>
            <a:r>
              <a:rPr lang="bg-BG" dirty="0" smtClean="0"/>
              <a:t>цифрите 0-9, както и </a:t>
            </a:r>
            <a:r>
              <a:rPr lang="en-US" dirty="0" smtClean="0"/>
              <a:t>‘</a:t>
            </a:r>
            <a:r>
              <a:rPr lang="bg-BG" dirty="0" smtClean="0"/>
              <a:t>_‘</a:t>
            </a:r>
            <a:endParaRPr lang="en-US" dirty="0" smtClean="0"/>
          </a:p>
          <a:p>
            <a:r>
              <a:rPr lang="bg-BG" dirty="0" smtClean="0"/>
              <a:t>Не могат да започват с цифра</a:t>
            </a:r>
          </a:p>
          <a:p>
            <a:r>
              <a:rPr lang="bg-BG" dirty="0" smtClean="0"/>
              <a:t>Не могат да съвпадат със служебни думи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bg-BG" sz="2400" dirty="0" smtClean="0">
                <a:solidFill>
                  <a:schemeClr val="bg1"/>
                </a:solidFill>
              </a:rPr>
              <a:t>&lt;тип данни&gt; &lt;идентификатор&gt;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bg-BG" sz="2400" dirty="0" smtClean="0">
                <a:solidFill>
                  <a:schemeClr val="bg1"/>
                </a:solidFill>
              </a:rPr>
              <a:t>=&lt;инициализация&gt;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примитивни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400" dirty="0"/>
              <a:t>Целочислени типове – </a:t>
            </a:r>
            <a:r>
              <a:rPr lang="en-US" sz="2400" dirty="0" err="1"/>
              <a:t>sbyte</a:t>
            </a:r>
            <a:r>
              <a:rPr lang="en-US" sz="2400" dirty="0"/>
              <a:t>, byte, short, </a:t>
            </a:r>
            <a:r>
              <a:rPr lang="en-US" sz="2400" dirty="0" err="1"/>
              <a:t>ushort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uint</a:t>
            </a:r>
            <a:r>
              <a:rPr lang="en-US" sz="2400" dirty="0"/>
              <a:t>, long, </a:t>
            </a:r>
            <a:r>
              <a:rPr lang="en-US" sz="2400" dirty="0" err="1"/>
              <a:t>ulong</a:t>
            </a:r>
            <a:r>
              <a:rPr lang="en-US" sz="2400" dirty="0"/>
              <a:t>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плаваща запетая – </a:t>
            </a:r>
            <a:r>
              <a:rPr lang="en-US" sz="2400" dirty="0"/>
              <a:t>float, double;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десетична точност – </a:t>
            </a:r>
            <a:r>
              <a:rPr lang="en-US" sz="2400" dirty="0"/>
              <a:t>decimal; </a:t>
            </a:r>
            <a:endParaRPr lang="bg-BG" sz="2400" dirty="0" smtClean="0"/>
          </a:p>
          <a:p>
            <a:r>
              <a:rPr lang="bg-BG" sz="2400" dirty="0" smtClean="0"/>
              <a:t>Булев </a:t>
            </a:r>
            <a:r>
              <a:rPr lang="bg-BG" sz="2400" dirty="0"/>
              <a:t>тип – </a:t>
            </a:r>
            <a:r>
              <a:rPr lang="en-US" sz="2400" dirty="0" err="1"/>
              <a:t>bool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тип – </a:t>
            </a:r>
            <a:r>
              <a:rPr lang="en-US" sz="2400" dirty="0"/>
              <a:t>char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низ (стринг) – </a:t>
            </a:r>
            <a:r>
              <a:rPr lang="en-US" sz="2400" dirty="0"/>
              <a:t>string; </a:t>
            </a:r>
            <a:r>
              <a:rPr lang="en-US" sz="2400" dirty="0" smtClean="0"/>
              <a:t>-</a:t>
            </a:r>
            <a:endParaRPr lang="bg-BG" sz="2400" dirty="0" smtClean="0"/>
          </a:p>
          <a:p>
            <a:r>
              <a:rPr lang="bg-BG" sz="2400" dirty="0" smtClean="0"/>
              <a:t>Обектен </a:t>
            </a:r>
            <a:r>
              <a:rPr lang="bg-BG" sz="2400" dirty="0"/>
              <a:t>тип – </a:t>
            </a:r>
            <a:r>
              <a:rPr lang="en-US" sz="2400" dirty="0"/>
              <a:t>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sbyte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[0, +255 ]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0L, [-9223372036854775808, +9223372036854775807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низ от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4" y="2252498"/>
            <a:ext cx="41725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404</TotalTime>
  <Words>914</Words>
  <Application>Microsoft Office PowerPoint</Application>
  <PresentationFormat>On-screen Show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Типове данни, променливи и оператори </vt:lpstr>
      <vt:lpstr>Нашата първа програма</vt:lpstr>
      <vt:lpstr>Какво е променлива?!</vt:lpstr>
      <vt:lpstr>Променлива</vt:lpstr>
      <vt:lpstr>Именуване на променливи</vt:lpstr>
      <vt:lpstr>Типове данни</vt:lpstr>
      <vt:lpstr>Видове примитивни типове данни</vt:lpstr>
      <vt:lpstr>Стойности в паметта</vt:lpstr>
      <vt:lpstr>Demo</vt:lpstr>
      <vt:lpstr>Стойности в паметта на реалните типове данни</vt:lpstr>
      <vt:lpstr>Demo</vt:lpstr>
      <vt:lpstr>Обектен Тип</vt:lpstr>
      <vt:lpstr>Нулеви Типове</vt:lpstr>
      <vt:lpstr>Литерали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20</cp:revision>
  <dcterms:created xsi:type="dcterms:W3CDTF">2015-04-29T14:18:36Z</dcterms:created>
  <dcterms:modified xsi:type="dcterms:W3CDTF">2015-07-20T15:37:55Z</dcterms:modified>
</cp:coreProperties>
</file>